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rels" ContentType="application/vnd.openxmlformats-package.relationships+xml"/>
  <Default Extension="xml" ContentType="application/xml"/>
  <Default Extension="fntdata" ContentType="application/x-fontdata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3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</p:sldIdLst>
  <p:sldSz cx="12192000" cy="6858000"/>
  <p:notesSz cx="6797675" cy="9874250"/>
  <p:embeddedFontLst>
    <p:embeddedFont>
      <p:font typeface="Arial Black" panose="020B0A04020102020204" pitchFamily="34" charset="0"/>
      <p:regular r:id="rId31"/>
      <p:bold r:id="rId32"/>
    </p:embeddedFont>
    <p:embeddedFont>
      <p:font typeface="Calibri" panose="020F0502020204030204" pitchFamily="34" charset="0"/>
      <p:regular r:id="rId33"/>
      <p:bold r:id="rId34"/>
      <p:italic r:id="rId35"/>
      <p:boldItalic r:id="rId36"/>
    </p:embeddedFont>
    <p:embeddedFont>
      <p:font typeface="Georgia" panose="02040502050405020303" pitchFamily="18" charset="0"/>
      <p:regular r:id="rId37"/>
      <p:bold r:id="rId38"/>
      <p:italic r:id="rId39"/>
      <p:boldItalic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10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1" roundtripDataSignature="AMtx7mhMUNmLaoKeEF6Qsxl89RpTeGoM8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6D9F66E-5EB9-4882-86FB-DCBF35E3C3E4}" styleName="Estilo medio 4 - Énfasis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8A107856-5554-42FB-B03E-39F5DBC370BA}" styleName="Estilo medio 4 - Énfasis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8EC20E35-A176-4012-BC5E-935CFFF8708E}" styleName="Estilo medio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2838BEF-8BB2-4498-84A7-C5851F593DF1}" styleName="Estilo medio 4 - Énfasis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9" d="100"/>
          <a:sy n="69" d="100"/>
        </p:scale>
        <p:origin x="738" y="6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3110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20" Type="http://schemas.openxmlformats.org/officeDocument/2006/relationships/slide" Target="slides/slide19.xml"/><Relationship Id="rId41" Type="http://customschemas.google.com/relationships/presentationmetadata" Target="metadata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46400" cy="493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49688" y="0"/>
            <a:ext cx="2946400" cy="493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09538" y="741363"/>
            <a:ext cx="6578600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9378950"/>
            <a:ext cx="2946400" cy="493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49688" y="9378950"/>
            <a:ext cx="2946400" cy="493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9538" y="741363"/>
            <a:ext cx="6578600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2" name="Google Shape;502;p1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p1:notes"/>
          <p:cNvSpPr txBox="1">
            <a:spLocks noGrp="1"/>
          </p:cNvSpPr>
          <p:nvPr>
            <p:ph type="sldNum" idx="12"/>
          </p:nvPr>
        </p:nvSpPr>
        <p:spPr>
          <a:xfrm>
            <a:off x="3849688" y="9378950"/>
            <a:ext cx="2946400" cy="493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3" name="Google Shape;63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9538" y="741363"/>
            <a:ext cx="6578600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1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5" name="Google Shape;645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9538" y="741363"/>
            <a:ext cx="6578600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9538" y="741363"/>
            <a:ext cx="6578600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6" name="Google Shape;656;p12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7" name="Google Shape;657;p12:notes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2946400" cy="493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Ingeniera de Software - IC</a:t>
            </a:r>
            <a:endParaRPr/>
          </a:p>
        </p:txBody>
      </p:sp>
      <p:sp>
        <p:nvSpPr>
          <p:cNvPr id="658" name="Google Shape;658;p12:notes"/>
          <p:cNvSpPr txBox="1">
            <a:spLocks noGrp="1"/>
          </p:cNvSpPr>
          <p:nvPr>
            <p:ph type="dt" idx="10"/>
          </p:nvPr>
        </p:nvSpPr>
        <p:spPr>
          <a:xfrm>
            <a:off x="3849688" y="0"/>
            <a:ext cx="2946400" cy="493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2018</a:t>
            </a:r>
            <a:endParaRPr/>
          </a:p>
        </p:txBody>
      </p:sp>
      <p:sp>
        <p:nvSpPr>
          <p:cNvPr id="659" name="Google Shape;659;p12:notes"/>
          <p:cNvSpPr txBox="1">
            <a:spLocks noGrp="1"/>
          </p:cNvSpPr>
          <p:nvPr>
            <p:ph type="sldNum" idx="12"/>
          </p:nvPr>
        </p:nvSpPr>
        <p:spPr>
          <a:xfrm>
            <a:off x="3849688" y="9378950"/>
            <a:ext cx="2946400" cy="493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13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0" name="Google Shape;690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9538" y="741363"/>
            <a:ext cx="6578600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14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7" name="Google Shape;707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9538" y="741363"/>
            <a:ext cx="6578600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15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4" name="Google Shape;724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9538" y="741363"/>
            <a:ext cx="6578600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p16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8" name="Google Shape;758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9538" y="741363"/>
            <a:ext cx="6578600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p17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7" name="Google Shape;777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9538" y="741363"/>
            <a:ext cx="6578600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p18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6" name="Google Shape;796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9538" y="741363"/>
            <a:ext cx="6578600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9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5" name="Google Shape;805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9538" y="741363"/>
            <a:ext cx="6578600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2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51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9538" y="741363"/>
            <a:ext cx="6578600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p20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7" name="Google Shape;817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9538" y="741363"/>
            <a:ext cx="6578600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p21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6" name="Google Shape;826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9538" y="741363"/>
            <a:ext cx="6578600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p22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4" name="Google Shape;834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9538" y="741363"/>
            <a:ext cx="6578600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23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0" name="Google Shape;850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9538" y="741363"/>
            <a:ext cx="6578600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p24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7" name="Google Shape;897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9538" y="741363"/>
            <a:ext cx="6578600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85738" y="800100"/>
            <a:ext cx="7108826" cy="39989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05" name="Google Shape;905;p25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6" name="Google Shape;906;p25:notes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2946400" cy="493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CSSPyME 2009</a:t>
            </a:r>
            <a:endParaRPr/>
          </a:p>
        </p:txBody>
      </p:sp>
      <p:sp>
        <p:nvSpPr>
          <p:cNvPr id="907" name="Google Shape;907;p25:notes"/>
          <p:cNvSpPr txBox="1">
            <a:spLocks noGrp="1"/>
          </p:cNvSpPr>
          <p:nvPr>
            <p:ph type="ftr" idx="11"/>
          </p:nvPr>
        </p:nvSpPr>
        <p:spPr>
          <a:xfrm>
            <a:off x="0" y="9378950"/>
            <a:ext cx="2946400" cy="493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Clase 1</a:t>
            </a:r>
            <a:endParaRPr/>
          </a:p>
        </p:txBody>
      </p:sp>
      <p:sp>
        <p:nvSpPr>
          <p:cNvPr id="908" name="Google Shape;908;p25:notes"/>
          <p:cNvSpPr txBox="1">
            <a:spLocks noGrp="1"/>
          </p:cNvSpPr>
          <p:nvPr>
            <p:ph type="sldNum" idx="12"/>
          </p:nvPr>
        </p:nvSpPr>
        <p:spPr>
          <a:xfrm>
            <a:off x="3849688" y="9378950"/>
            <a:ext cx="2946400" cy="493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25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9538" y="741363"/>
            <a:ext cx="6578600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23" name="Google Shape;923;p26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4" name="Google Shape;924;p26:notes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2946400" cy="493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CSSPyME 2009</a:t>
            </a:r>
            <a:endParaRPr/>
          </a:p>
        </p:txBody>
      </p:sp>
      <p:sp>
        <p:nvSpPr>
          <p:cNvPr id="925" name="Google Shape;925;p26:notes"/>
          <p:cNvSpPr txBox="1">
            <a:spLocks noGrp="1"/>
          </p:cNvSpPr>
          <p:nvPr>
            <p:ph type="ftr" idx="11"/>
          </p:nvPr>
        </p:nvSpPr>
        <p:spPr>
          <a:xfrm>
            <a:off x="0" y="9378950"/>
            <a:ext cx="2946400" cy="493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Clase 1</a:t>
            </a:r>
            <a:endParaRPr/>
          </a:p>
        </p:txBody>
      </p:sp>
      <p:sp>
        <p:nvSpPr>
          <p:cNvPr id="926" name="Google Shape;926;p26:notes"/>
          <p:cNvSpPr txBox="1">
            <a:spLocks noGrp="1"/>
          </p:cNvSpPr>
          <p:nvPr>
            <p:ph type="sldNum" idx="12"/>
          </p:nvPr>
        </p:nvSpPr>
        <p:spPr>
          <a:xfrm>
            <a:off x="3849688" y="9378950"/>
            <a:ext cx="2946400" cy="493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26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Google Shape;934;p27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5" name="Google Shape;935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9538" y="741363"/>
            <a:ext cx="6578600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9538" y="741363"/>
            <a:ext cx="6578600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1" name="Google Shape;521;p3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" name="Google Shape;522;p3:notes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2946400" cy="493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CSSPyME 2009</a:t>
            </a:r>
            <a:endParaRPr/>
          </a:p>
        </p:txBody>
      </p:sp>
      <p:sp>
        <p:nvSpPr>
          <p:cNvPr id="523" name="Google Shape;523;p3:notes"/>
          <p:cNvSpPr txBox="1">
            <a:spLocks noGrp="1"/>
          </p:cNvSpPr>
          <p:nvPr>
            <p:ph type="ftr" idx="11"/>
          </p:nvPr>
        </p:nvSpPr>
        <p:spPr>
          <a:xfrm>
            <a:off x="0" y="9378950"/>
            <a:ext cx="2946400" cy="493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Clase 1</a:t>
            </a:r>
            <a:endParaRPr/>
          </a:p>
        </p:txBody>
      </p:sp>
      <p:sp>
        <p:nvSpPr>
          <p:cNvPr id="524" name="Google Shape;524;p3:notes"/>
          <p:cNvSpPr txBox="1">
            <a:spLocks noGrp="1"/>
          </p:cNvSpPr>
          <p:nvPr>
            <p:ph type="sldNum" idx="12"/>
          </p:nvPr>
        </p:nvSpPr>
        <p:spPr>
          <a:xfrm>
            <a:off x="3849688" y="9378950"/>
            <a:ext cx="2946400" cy="493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9538" y="741363"/>
            <a:ext cx="6578600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3" name="Google Shape;533;p4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" name="Google Shape;534;p4:notes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2946400" cy="493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CSSPyME 2009</a:t>
            </a:r>
            <a:endParaRPr/>
          </a:p>
        </p:txBody>
      </p:sp>
      <p:sp>
        <p:nvSpPr>
          <p:cNvPr id="535" name="Google Shape;535;p4:notes"/>
          <p:cNvSpPr txBox="1">
            <a:spLocks noGrp="1"/>
          </p:cNvSpPr>
          <p:nvPr>
            <p:ph type="ftr" idx="11"/>
          </p:nvPr>
        </p:nvSpPr>
        <p:spPr>
          <a:xfrm>
            <a:off x="0" y="9378950"/>
            <a:ext cx="2946400" cy="493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Clase 1</a:t>
            </a:r>
            <a:endParaRPr/>
          </a:p>
        </p:txBody>
      </p:sp>
      <p:sp>
        <p:nvSpPr>
          <p:cNvPr id="536" name="Google Shape;536;p4:notes"/>
          <p:cNvSpPr txBox="1">
            <a:spLocks noGrp="1"/>
          </p:cNvSpPr>
          <p:nvPr>
            <p:ph type="sldNum" idx="12"/>
          </p:nvPr>
        </p:nvSpPr>
        <p:spPr>
          <a:xfrm>
            <a:off x="3849688" y="9378950"/>
            <a:ext cx="2946400" cy="493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5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5" name="Google Shape;54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9538" y="741363"/>
            <a:ext cx="6578600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6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7" name="Google Shape;55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9538" y="741363"/>
            <a:ext cx="6578600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7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3" name="Google Shape;57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9538" y="741363"/>
            <a:ext cx="6578600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8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6" name="Google Shape;58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9538" y="741363"/>
            <a:ext cx="6578600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9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7" name="Google Shape;597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9538" y="741363"/>
            <a:ext cx="6578600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con título">
  <p:cSld name="Imagen con título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9"/>
          <p:cNvSpPr txBox="1">
            <a:spLocks noGrp="1"/>
          </p:cNvSpPr>
          <p:nvPr>
            <p:ph type="title"/>
          </p:nvPr>
        </p:nvSpPr>
        <p:spPr>
          <a:xfrm>
            <a:off x="653976" y="4737544"/>
            <a:ext cx="10780776" cy="613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300"/>
              <a:buFont typeface="Calibri"/>
              <a:buNone/>
              <a:defRPr sz="3300" b="0">
                <a:solidFill>
                  <a:srgbClr val="C0000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9"/>
          <p:cNvSpPr txBox="1">
            <a:spLocks noGrp="1"/>
          </p:cNvSpPr>
          <p:nvPr>
            <p:ph type="body" idx="1"/>
          </p:nvPr>
        </p:nvSpPr>
        <p:spPr>
          <a:xfrm>
            <a:off x="653976" y="5487888"/>
            <a:ext cx="9229344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975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C00000"/>
                </a:solidFill>
              </a:defRPr>
            </a:lvl1pPr>
            <a:lvl2pPr marL="914400" lvl="1" indent="-228600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900"/>
              <a:buNone/>
              <a:defRPr sz="900"/>
            </a:lvl2pPr>
            <a:lvl3pPr marL="1371600" lvl="2" indent="-228600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750"/>
              <a:buNone/>
              <a:defRPr sz="750"/>
            </a:lvl3pPr>
            <a:lvl4pPr marL="1828800" lvl="3" indent="-228600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675"/>
              <a:buNone/>
              <a:defRPr sz="675"/>
            </a:lvl4pPr>
            <a:lvl5pPr marL="2286000" lvl="4" indent="-228600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675"/>
              <a:buNone/>
              <a:defRPr sz="675"/>
            </a:lvl5pPr>
            <a:lvl6pPr marL="2743200" lvl="5" indent="-228600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675"/>
              <a:buNone/>
              <a:defRPr sz="675"/>
            </a:lvl6pPr>
            <a:lvl7pPr marL="3200400" lvl="6" indent="-228600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675"/>
              <a:buNone/>
              <a:defRPr sz="675"/>
            </a:lvl7pPr>
            <a:lvl8pPr marL="3657600" lvl="7" indent="-228600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675"/>
              <a:buNone/>
              <a:defRPr sz="675"/>
            </a:lvl8pPr>
            <a:lvl9pPr marL="4114800" lvl="8" indent="-228600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675"/>
              <a:buNone/>
              <a:defRPr sz="675"/>
            </a:lvl9pPr>
          </a:lstStyle>
          <a:p>
            <a:endParaRPr/>
          </a:p>
        </p:txBody>
      </p:sp>
      <p:sp>
        <p:nvSpPr>
          <p:cNvPr id="20" name="Google Shape;20;p29"/>
          <p:cNvSpPr txBox="1">
            <a:spLocks noGrp="1"/>
          </p:cNvSpPr>
          <p:nvPr>
            <p:ph type="dt" idx="10"/>
          </p:nvPr>
        </p:nvSpPr>
        <p:spPr>
          <a:xfrm>
            <a:off x="3211248" y="6481096"/>
            <a:ext cx="4114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C00000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29"/>
          <p:cNvSpPr txBox="1">
            <a:spLocks noGrp="1"/>
          </p:cNvSpPr>
          <p:nvPr>
            <p:ph type="ftr" idx="11"/>
          </p:nvPr>
        </p:nvSpPr>
        <p:spPr>
          <a:xfrm>
            <a:off x="685800" y="6481098"/>
            <a:ext cx="2241848" cy="302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C00000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AR" smtClean="0"/>
              <a:t>Ingenieria de Software I 2021</a:t>
            </a:r>
            <a:endParaRPr/>
          </a:p>
        </p:txBody>
      </p:sp>
      <p:sp>
        <p:nvSpPr>
          <p:cNvPr id="22" name="Google Shape;22;p29"/>
          <p:cNvSpPr txBox="1">
            <a:spLocks noGrp="1"/>
          </p:cNvSpPr>
          <p:nvPr>
            <p:ph type="sldNum" idx="12"/>
          </p:nvPr>
        </p:nvSpPr>
        <p:spPr>
          <a:xfrm>
            <a:off x="9265920" y="2780930"/>
            <a:ext cx="2926080" cy="1397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4000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4000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4000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4000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4000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4000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4000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4000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4000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  <p:pic>
        <p:nvPicPr>
          <p:cNvPr id="23" name="Google Shape;23;p2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392" y="0"/>
            <a:ext cx="12144375" cy="427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Diseño personalizado">
  <p:cSld name="1_Diseño personalizado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8"/>
          <p:cNvSpPr txBox="1">
            <a:spLocks noGrp="1"/>
          </p:cNvSpPr>
          <p:nvPr>
            <p:ph type="title"/>
          </p:nvPr>
        </p:nvSpPr>
        <p:spPr>
          <a:xfrm>
            <a:off x="623394" y="499535"/>
            <a:ext cx="10806607" cy="1273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38"/>
          <p:cNvSpPr txBox="1">
            <a:spLocks noGrp="1"/>
          </p:cNvSpPr>
          <p:nvPr>
            <p:ph type="body" idx="1"/>
          </p:nvPr>
        </p:nvSpPr>
        <p:spPr>
          <a:xfrm>
            <a:off x="335360" y="692696"/>
            <a:ext cx="10945216" cy="5544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85000"/>
              </a:lnSpc>
              <a:spcBef>
                <a:spcPts val="975"/>
              </a:spcBef>
              <a:spcAft>
                <a:spcPts val="0"/>
              </a:spcAft>
              <a:buSzPts val="1800"/>
              <a:buChar char="»"/>
              <a:defRPr/>
            </a:lvl1pPr>
            <a:lvl2pPr marL="914400" lvl="1" indent="-342900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2pPr>
            <a:lvl3pPr marL="1371600" lvl="2" indent="-342900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3pPr>
            <a:lvl4pPr marL="1828800" lvl="3" indent="-342900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4pPr>
            <a:lvl5pPr marL="2286000" lvl="4" indent="-342900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5pPr>
            <a:lvl6pPr marL="2743200" lvl="5" indent="-342900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6pPr>
            <a:lvl7pPr marL="3200400" lvl="6" indent="-342900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7pPr>
            <a:lvl8pPr marL="3657600" lvl="7" indent="-342900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8pPr>
            <a:lvl9pPr marL="4114800" lvl="8" indent="-342900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9pPr>
          </a:lstStyle>
          <a:p>
            <a:endParaRPr/>
          </a:p>
        </p:txBody>
      </p:sp>
      <p:sp>
        <p:nvSpPr>
          <p:cNvPr id="81" name="Google Shape;81;p38"/>
          <p:cNvSpPr txBox="1">
            <a:spLocks noGrp="1"/>
          </p:cNvSpPr>
          <p:nvPr>
            <p:ph type="body" idx="2"/>
          </p:nvPr>
        </p:nvSpPr>
        <p:spPr>
          <a:xfrm>
            <a:off x="527382" y="6309320"/>
            <a:ext cx="4190993" cy="357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85000"/>
              </a:lnSpc>
              <a:spcBef>
                <a:spcPts val="975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marL="914400" lvl="1" indent="-228600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/>
            </a:lvl3pPr>
            <a:lvl4pPr marL="1828800" lvl="3" indent="-228600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/>
            </a:lvl4pPr>
            <a:lvl5pPr marL="2286000" lvl="4" indent="-228600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/>
            </a:lvl5pPr>
            <a:lvl6pPr marL="2743200" lvl="5" indent="-342900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6pPr>
            <a:lvl7pPr marL="3200400" lvl="6" indent="-342900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7pPr>
            <a:lvl8pPr marL="3657600" lvl="7" indent="-342900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8pPr>
            <a:lvl9pPr marL="4114800" lvl="8" indent="-342900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9pPr>
          </a:lstStyle>
          <a:p>
            <a:endParaRPr/>
          </a:p>
        </p:txBody>
      </p:sp>
      <p:sp>
        <p:nvSpPr>
          <p:cNvPr id="82" name="Google Shape;82;p38"/>
          <p:cNvSpPr txBox="1">
            <a:spLocks noGrp="1"/>
          </p:cNvSpPr>
          <p:nvPr>
            <p:ph type="body" idx="3"/>
          </p:nvPr>
        </p:nvSpPr>
        <p:spPr>
          <a:xfrm>
            <a:off x="335360" y="188640"/>
            <a:ext cx="10945216" cy="504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85000"/>
              </a:lnSpc>
              <a:spcBef>
                <a:spcPts val="975"/>
              </a:spcBef>
              <a:spcAft>
                <a:spcPts val="0"/>
              </a:spcAft>
              <a:buSzPts val="2800"/>
              <a:buChar char="»"/>
              <a:defRPr sz="2800" cap="small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2pPr>
            <a:lvl3pPr marL="1371600" lvl="2" indent="-342900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3pPr>
            <a:lvl4pPr marL="1828800" lvl="3" indent="-342900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4pPr>
            <a:lvl5pPr marL="2286000" lvl="4" indent="-342900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5pPr>
            <a:lvl6pPr marL="2743200" lvl="5" indent="-342900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6pPr>
            <a:lvl7pPr marL="3200400" lvl="6" indent="-342900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7pPr>
            <a:lvl8pPr marL="3657600" lvl="7" indent="-342900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8pPr>
            <a:lvl9pPr marL="4114800" lvl="8" indent="-342900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9pPr>
          </a:lstStyle>
          <a:p>
            <a:endParaRPr/>
          </a:p>
        </p:txBody>
      </p:sp>
      <p:sp>
        <p:nvSpPr>
          <p:cNvPr id="83" name="Google Shape;83;p38"/>
          <p:cNvSpPr txBox="1">
            <a:spLocks noGrp="1"/>
          </p:cNvSpPr>
          <p:nvPr>
            <p:ph type="ftr" idx="11"/>
          </p:nvPr>
        </p:nvSpPr>
        <p:spPr>
          <a:xfrm>
            <a:off x="6671734" y="6308726"/>
            <a:ext cx="470535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AR" smtClean="0"/>
              <a:t>Ingenieria de Software I 2021</a:t>
            </a:r>
            <a:endParaRPr/>
          </a:p>
        </p:txBody>
      </p:sp>
      <p:sp>
        <p:nvSpPr>
          <p:cNvPr id="84" name="Google Shape;84;p38"/>
          <p:cNvSpPr txBox="1">
            <a:spLocks noGrp="1"/>
          </p:cNvSpPr>
          <p:nvPr>
            <p:ph type="sldNum" idx="12"/>
          </p:nvPr>
        </p:nvSpPr>
        <p:spPr>
          <a:xfrm>
            <a:off x="9265920" y="2780930"/>
            <a:ext cx="2926080" cy="1397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4000" b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4000" b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4000" b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4000" b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4000" b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4000" b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4000" b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4000" b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4000" b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ítulo y objetos">
  <p:cSld name="1_Título y objetos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39"/>
          <p:cNvSpPr txBox="1">
            <a:spLocks noGrp="1"/>
          </p:cNvSpPr>
          <p:nvPr>
            <p:ph type="body" idx="1"/>
          </p:nvPr>
        </p:nvSpPr>
        <p:spPr>
          <a:xfrm>
            <a:off x="335360" y="692696"/>
            <a:ext cx="10945216" cy="54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85000"/>
              </a:lnSpc>
              <a:spcBef>
                <a:spcPts val="975"/>
              </a:spcBef>
              <a:spcAft>
                <a:spcPts val="0"/>
              </a:spcAft>
              <a:buSzPts val="1800"/>
              <a:buChar char="»"/>
              <a:defRPr/>
            </a:lvl1pPr>
            <a:lvl2pPr marL="914400" lvl="1" indent="-342900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2pPr>
            <a:lvl3pPr marL="1371600" lvl="2" indent="-342900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3pPr>
            <a:lvl4pPr marL="1828800" lvl="3" indent="-342900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4pPr>
            <a:lvl5pPr marL="2286000" lvl="4" indent="-342900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5pPr>
            <a:lvl6pPr marL="2743200" lvl="5" indent="-342900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6pPr>
            <a:lvl7pPr marL="3200400" lvl="6" indent="-342900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7pPr>
            <a:lvl8pPr marL="3657600" lvl="7" indent="-342900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8pPr>
            <a:lvl9pPr marL="4114800" lvl="8" indent="-342900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9pPr>
          </a:lstStyle>
          <a:p>
            <a:endParaRPr/>
          </a:p>
        </p:txBody>
      </p:sp>
      <p:sp>
        <p:nvSpPr>
          <p:cNvPr id="87" name="Google Shape;87;p39"/>
          <p:cNvSpPr txBox="1">
            <a:spLocks noGrp="1"/>
          </p:cNvSpPr>
          <p:nvPr>
            <p:ph type="title"/>
          </p:nvPr>
        </p:nvSpPr>
        <p:spPr>
          <a:xfrm>
            <a:off x="623394" y="499535"/>
            <a:ext cx="10806607" cy="1273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39"/>
          <p:cNvSpPr txBox="1">
            <a:spLocks noGrp="1"/>
          </p:cNvSpPr>
          <p:nvPr>
            <p:ph type="body" idx="2"/>
          </p:nvPr>
        </p:nvSpPr>
        <p:spPr>
          <a:xfrm>
            <a:off x="335360" y="188640"/>
            <a:ext cx="10945216" cy="504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85000"/>
              </a:lnSpc>
              <a:spcBef>
                <a:spcPts val="975"/>
              </a:spcBef>
              <a:spcAft>
                <a:spcPts val="0"/>
              </a:spcAft>
              <a:buSzPts val="2800"/>
              <a:buChar char="»"/>
              <a:defRPr sz="2800" cap="small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2pPr>
            <a:lvl3pPr marL="1371600" lvl="2" indent="-342900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3pPr>
            <a:lvl4pPr marL="1828800" lvl="3" indent="-342900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4pPr>
            <a:lvl5pPr marL="2286000" lvl="4" indent="-342900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5pPr>
            <a:lvl6pPr marL="2743200" lvl="5" indent="-342900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6pPr>
            <a:lvl7pPr marL="3200400" lvl="6" indent="-342900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7pPr>
            <a:lvl8pPr marL="3657600" lvl="7" indent="-342900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8pPr>
            <a:lvl9pPr marL="4114800" lvl="8" indent="-342900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9pPr>
          </a:lstStyle>
          <a:p>
            <a:endParaRPr/>
          </a:p>
        </p:txBody>
      </p:sp>
      <p:sp>
        <p:nvSpPr>
          <p:cNvPr id="89" name="Google Shape;89;p39"/>
          <p:cNvSpPr txBox="1">
            <a:spLocks noGrp="1"/>
          </p:cNvSpPr>
          <p:nvPr>
            <p:ph type="ftr" idx="11"/>
          </p:nvPr>
        </p:nvSpPr>
        <p:spPr>
          <a:xfrm>
            <a:off x="168981" y="6554697"/>
            <a:ext cx="2154900" cy="2130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AR" smtClean="0"/>
              <a:t>Ingenieria de Software I 2021</a:t>
            </a:r>
            <a:endParaRPr/>
          </a:p>
        </p:txBody>
      </p:sp>
      <p:sp>
        <p:nvSpPr>
          <p:cNvPr id="90" name="Google Shape;90;p39"/>
          <p:cNvSpPr txBox="1">
            <a:spLocks noGrp="1"/>
          </p:cNvSpPr>
          <p:nvPr>
            <p:ph type="sldNum" idx="12"/>
          </p:nvPr>
        </p:nvSpPr>
        <p:spPr>
          <a:xfrm>
            <a:off x="9265920" y="2780930"/>
            <a:ext cx="2926080" cy="1397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4000" b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4000" b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4000" b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4000" b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4000" b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4000" b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4000" b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4000" b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4000" b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  <p:cxnSp>
        <p:nvCxnSpPr>
          <p:cNvPr id="91" name="Google Shape;91;p39"/>
          <p:cNvCxnSpPr/>
          <p:nvPr/>
        </p:nvCxnSpPr>
        <p:spPr>
          <a:xfrm>
            <a:off x="335360" y="692696"/>
            <a:ext cx="10945216" cy="0"/>
          </a:xfrm>
          <a:prstGeom prst="straightConnector1">
            <a:avLst/>
          </a:prstGeom>
          <a:noFill/>
          <a:ln w="9525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">
  <p:cSld name="Diseño personalizado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40"/>
          <p:cNvSpPr txBox="1">
            <a:spLocks noGrp="1"/>
          </p:cNvSpPr>
          <p:nvPr>
            <p:ph type="title"/>
          </p:nvPr>
        </p:nvSpPr>
        <p:spPr>
          <a:xfrm>
            <a:off x="623394" y="499535"/>
            <a:ext cx="10806607" cy="1273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40"/>
          <p:cNvSpPr txBox="1">
            <a:spLocks noGrp="1"/>
          </p:cNvSpPr>
          <p:nvPr>
            <p:ph type="body" idx="1"/>
          </p:nvPr>
        </p:nvSpPr>
        <p:spPr>
          <a:xfrm>
            <a:off x="527381" y="260648"/>
            <a:ext cx="10858576" cy="597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85000"/>
              </a:lnSpc>
              <a:spcBef>
                <a:spcPts val="975"/>
              </a:spcBef>
              <a:spcAft>
                <a:spcPts val="0"/>
              </a:spcAft>
              <a:buSzPts val="1800"/>
              <a:buChar char="»"/>
              <a:defRPr/>
            </a:lvl1pPr>
            <a:lvl2pPr marL="914400" lvl="1" indent="-342900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2pPr>
            <a:lvl3pPr marL="1371600" lvl="2" indent="-342900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3pPr>
            <a:lvl4pPr marL="1828800" lvl="3" indent="-342900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4pPr>
            <a:lvl5pPr marL="2286000" lvl="4" indent="-342900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5pPr>
            <a:lvl6pPr marL="2743200" lvl="5" indent="-342900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6pPr>
            <a:lvl7pPr marL="3200400" lvl="6" indent="-342900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7pPr>
            <a:lvl8pPr marL="3657600" lvl="7" indent="-342900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8pPr>
            <a:lvl9pPr marL="4114800" lvl="8" indent="-342900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9pPr>
          </a:lstStyle>
          <a:p>
            <a:endParaRPr/>
          </a:p>
        </p:txBody>
      </p:sp>
      <p:sp>
        <p:nvSpPr>
          <p:cNvPr id="95" name="Google Shape;95;p40"/>
          <p:cNvSpPr txBox="1">
            <a:spLocks noGrp="1"/>
          </p:cNvSpPr>
          <p:nvPr>
            <p:ph type="body" idx="2"/>
          </p:nvPr>
        </p:nvSpPr>
        <p:spPr>
          <a:xfrm>
            <a:off x="527382" y="6309320"/>
            <a:ext cx="4190993" cy="357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85000"/>
              </a:lnSpc>
              <a:spcBef>
                <a:spcPts val="975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marL="914400" lvl="1" indent="-228600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/>
            </a:lvl3pPr>
            <a:lvl4pPr marL="1828800" lvl="3" indent="-228600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/>
            </a:lvl4pPr>
            <a:lvl5pPr marL="2286000" lvl="4" indent="-228600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/>
            </a:lvl5pPr>
            <a:lvl6pPr marL="2743200" lvl="5" indent="-342900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6pPr>
            <a:lvl7pPr marL="3200400" lvl="6" indent="-342900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7pPr>
            <a:lvl8pPr marL="3657600" lvl="7" indent="-342900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8pPr>
            <a:lvl9pPr marL="4114800" lvl="8" indent="-342900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9pPr>
          </a:lstStyle>
          <a:p>
            <a:endParaRPr/>
          </a:p>
        </p:txBody>
      </p:sp>
      <p:sp>
        <p:nvSpPr>
          <p:cNvPr id="96" name="Google Shape;96;p40"/>
          <p:cNvSpPr txBox="1">
            <a:spLocks noGrp="1"/>
          </p:cNvSpPr>
          <p:nvPr>
            <p:ph type="ftr" idx="11"/>
          </p:nvPr>
        </p:nvSpPr>
        <p:spPr>
          <a:xfrm>
            <a:off x="6671734" y="6308726"/>
            <a:ext cx="470535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AR" smtClean="0"/>
              <a:t>Ingenieria de Software I 2021</a:t>
            </a:r>
            <a:endParaRPr/>
          </a:p>
        </p:txBody>
      </p:sp>
      <p:sp>
        <p:nvSpPr>
          <p:cNvPr id="97" name="Google Shape;97;p40"/>
          <p:cNvSpPr txBox="1">
            <a:spLocks noGrp="1"/>
          </p:cNvSpPr>
          <p:nvPr>
            <p:ph type="sldNum" idx="12"/>
          </p:nvPr>
        </p:nvSpPr>
        <p:spPr>
          <a:xfrm>
            <a:off x="9265920" y="2780930"/>
            <a:ext cx="2926080" cy="1397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4000" b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4000" b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4000" b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4000" b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4000" b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4000" b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4000" b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4000" b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4000" b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Encabezado de sección">
  <p:cSld name="Encabezado de sección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41"/>
          <p:cNvSpPr/>
          <p:nvPr/>
        </p:nvSpPr>
        <p:spPr>
          <a:xfrm>
            <a:off x="0" y="4038600"/>
            <a:ext cx="12192000" cy="609600"/>
          </a:xfrm>
          <a:prstGeom prst="rect">
            <a:avLst/>
          </a:prstGeom>
          <a:solidFill>
            <a:srgbClr val="A8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41"/>
          <p:cNvSpPr/>
          <p:nvPr/>
        </p:nvSpPr>
        <p:spPr>
          <a:xfrm>
            <a:off x="0" y="4646614"/>
            <a:ext cx="12192000" cy="2698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41"/>
          <p:cNvSpPr txBox="1">
            <a:spLocks noGrp="1"/>
          </p:cNvSpPr>
          <p:nvPr>
            <p:ph type="ctrTitle"/>
          </p:nvPr>
        </p:nvSpPr>
        <p:spPr>
          <a:xfrm>
            <a:off x="304800" y="4114800"/>
            <a:ext cx="96520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None/>
              <a:defRPr sz="2000" b="0" cap="none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41"/>
          <p:cNvSpPr txBox="1">
            <a:spLocks noGrp="1"/>
          </p:cNvSpPr>
          <p:nvPr>
            <p:ph type="dt" idx="10"/>
          </p:nvPr>
        </p:nvSpPr>
        <p:spPr>
          <a:xfrm>
            <a:off x="304800" y="6477000"/>
            <a:ext cx="2133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A0A0A0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41"/>
          <p:cNvSpPr txBox="1">
            <a:spLocks noGrp="1"/>
          </p:cNvSpPr>
          <p:nvPr>
            <p:ph type="ftr" idx="11"/>
          </p:nvPr>
        </p:nvSpPr>
        <p:spPr>
          <a:xfrm>
            <a:off x="168981" y="6554697"/>
            <a:ext cx="2154900" cy="2130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AR" smtClean="0"/>
              <a:t>Ingenieria de Software I 2021</a:t>
            </a:r>
            <a:endParaRPr/>
          </a:p>
        </p:txBody>
      </p:sp>
      <p:sp>
        <p:nvSpPr>
          <p:cNvPr id="104" name="Google Shape;104;p41"/>
          <p:cNvSpPr txBox="1">
            <a:spLocks noGrp="1"/>
          </p:cNvSpPr>
          <p:nvPr>
            <p:ph type="sldNum" idx="12"/>
          </p:nvPr>
        </p:nvSpPr>
        <p:spPr>
          <a:xfrm>
            <a:off x="8636001" y="6477000"/>
            <a:ext cx="1361017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4000" b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4000" b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4000" b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4000" b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4000" b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4000" b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4000" b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4000" b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4000" b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Normal con fuente ">
  <p:cSld name="2_Normal con fuente ">
    <p:bg>
      <p:bgPr>
        <a:solidFill>
          <a:schemeClr val="lt1"/>
        </a:solid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42"/>
          <p:cNvSpPr txBox="1">
            <a:spLocks noGrp="1"/>
          </p:cNvSpPr>
          <p:nvPr>
            <p:ph type="title"/>
          </p:nvPr>
        </p:nvSpPr>
        <p:spPr>
          <a:xfrm>
            <a:off x="623393" y="643372"/>
            <a:ext cx="10772775" cy="1129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Calibri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42"/>
          <p:cNvSpPr txBox="1">
            <a:spLocks noGrp="1"/>
          </p:cNvSpPr>
          <p:nvPr>
            <p:ph type="sldNum" idx="12"/>
          </p:nvPr>
        </p:nvSpPr>
        <p:spPr>
          <a:xfrm>
            <a:off x="9249399" y="2852612"/>
            <a:ext cx="2926080" cy="1048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  <p:sp>
        <p:nvSpPr>
          <p:cNvPr id="108" name="Google Shape;108;p42"/>
          <p:cNvSpPr txBox="1">
            <a:spLocks noGrp="1"/>
          </p:cNvSpPr>
          <p:nvPr>
            <p:ph type="body" idx="1"/>
          </p:nvPr>
        </p:nvSpPr>
        <p:spPr>
          <a:xfrm>
            <a:off x="5951985" y="6509536"/>
            <a:ext cx="2162515" cy="305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825"/>
              <a:buNone/>
              <a:defRPr sz="825" b="0" i="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050"/>
              <a:buNone/>
              <a:defRPr sz="1050"/>
            </a:lvl2pPr>
            <a:lvl3pPr marL="1371600" lvl="2" indent="-228600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050"/>
              <a:buNone/>
              <a:defRPr sz="1050"/>
            </a:lvl3pPr>
            <a:lvl4pPr marL="1828800" lvl="3" indent="-228600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050"/>
              <a:buNone/>
              <a:defRPr sz="1050"/>
            </a:lvl4pPr>
            <a:lvl5pPr marL="2286000" lvl="4" indent="-228600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050"/>
              <a:buNone/>
              <a:defRPr sz="1050"/>
            </a:lvl5pPr>
            <a:lvl6pPr marL="2743200" lvl="5" indent="-342900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6pPr>
            <a:lvl7pPr marL="3200400" lvl="6" indent="-342900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7pPr>
            <a:lvl8pPr marL="3657600" lvl="7" indent="-342900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8pPr>
            <a:lvl9pPr marL="4114800" lvl="8" indent="-342900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9pPr>
          </a:lstStyle>
          <a:p>
            <a:endParaRPr/>
          </a:p>
        </p:txBody>
      </p:sp>
      <p:sp>
        <p:nvSpPr>
          <p:cNvPr id="109" name="Google Shape;109;p42"/>
          <p:cNvSpPr txBox="1">
            <a:spLocks noGrp="1"/>
          </p:cNvSpPr>
          <p:nvPr>
            <p:ph type="body" idx="2"/>
          </p:nvPr>
        </p:nvSpPr>
        <p:spPr>
          <a:xfrm>
            <a:off x="623392" y="1902577"/>
            <a:ext cx="9793088" cy="4478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85000"/>
              </a:lnSpc>
              <a:spcBef>
                <a:spcPts val="975"/>
              </a:spcBef>
              <a:spcAft>
                <a:spcPts val="0"/>
              </a:spcAft>
              <a:buClr>
                <a:srgbClr val="C00000"/>
              </a:buClr>
              <a:buSzPts val="1800"/>
              <a:buFont typeface="Arial"/>
              <a:buChar char="»"/>
              <a:defRPr/>
            </a:lvl1pPr>
            <a:lvl2pPr marL="914400" lvl="1" indent="-342900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2pPr>
            <a:lvl3pPr marL="1371600" lvl="2" indent="-323850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500"/>
              <a:buChar char=" "/>
              <a:defRPr/>
            </a:lvl3pPr>
            <a:lvl4pPr marL="1828800" lvl="3" indent="-314325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350"/>
              <a:buChar char=" "/>
              <a:defRPr/>
            </a:lvl4pPr>
            <a:lvl5pPr marL="2286000" lvl="4" indent="-314325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350"/>
              <a:buChar char=" "/>
              <a:defRPr/>
            </a:lvl5pPr>
            <a:lvl6pPr marL="2743200" lvl="5" indent="-342900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6pPr>
            <a:lvl7pPr marL="3200400" lvl="6" indent="-342900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7pPr>
            <a:lvl8pPr marL="3657600" lvl="7" indent="-342900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8pPr>
            <a:lvl9pPr marL="4114800" lvl="8" indent="-342900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9pPr>
          </a:lstStyle>
          <a:p>
            <a:endParaRPr/>
          </a:p>
        </p:txBody>
      </p:sp>
      <p:sp>
        <p:nvSpPr>
          <p:cNvPr id="110" name="Google Shape;110;p42"/>
          <p:cNvSpPr txBox="1">
            <a:spLocks noGrp="1"/>
          </p:cNvSpPr>
          <p:nvPr>
            <p:ph type="dt" idx="10"/>
          </p:nvPr>
        </p:nvSpPr>
        <p:spPr>
          <a:xfrm>
            <a:off x="2567608" y="6543221"/>
            <a:ext cx="825989" cy="2560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42"/>
          <p:cNvSpPr txBox="1">
            <a:spLocks noGrp="1"/>
          </p:cNvSpPr>
          <p:nvPr>
            <p:ph type="ftr" idx="11"/>
          </p:nvPr>
        </p:nvSpPr>
        <p:spPr>
          <a:xfrm>
            <a:off x="168981" y="6554697"/>
            <a:ext cx="2154900" cy="2130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AR" smtClean="0"/>
              <a:t>Ingenieria de Software I 2021</a:t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_Normal con fuente ">
  <p:cSld name="16_Normal con fuente ">
    <p:bg>
      <p:bgPr>
        <a:solidFill>
          <a:schemeClr val="lt1"/>
        </a:solid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43"/>
          <p:cNvSpPr txBox="1">
            <a:spLocks noGrp="1"/>
          </p:cNvSpPr>
          <p:nvPr>
            <p:ph type="title"/>
          </p:nvPr>
        </p:nvSpPr>
        <p:spPr>
          <a:xfrm>
            <a:off x="623393" y="643372"/>
            <a:ext cx="10772775" cy="1129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Calibri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43"/>
          <p:cNvSpPr txBox="1">
            <a:spLocks noGrp="1"/>
          </p:cNvSpPr>
          <p:nvPr>
            <p:ph type="sldNum" idx="12"/>
          </p:nvPr>
        </p:nvSpPr>
        <p:spPr>
          <a:xfrm>
            <a:off x="9249399" y="2852612"/>
            <a:ext cx="2926080" cy="1048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  <p:sp>
        <p:nvSpPr>
          <p:cNvPr id="115" name="Google Shape;115;p43"/>
          <p:cNvSpPr txBox="1">
            <a:spLocks noGrp="1"/>
          </p:cNvSpPr>
          <p:nvPr>
            <p:ph type="body" idx="1"/>
          </p:nvPr>
        </p:nvSpPr>
        <p:spPr>
          <a:xfrm>
            <a:off x="5951985" y="6509536"/>
            <a:ext cx="2162515" cy="305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85750" algn="l">
              <a:lnSpc>
                <a:spcPct val="85000"/>
              </a:lnSpc>
              <a:spcBef>
                <a:spcPts val="975"/>
              </a:spcBef>
              <a:spcAft>
                <a:spcPts val="0"/>
              </a:spcAft>
              <a:buSzPts val="900"/>
              <a:buChar char="»"/>
              <a:defRPr sz="900">
                <a:solidFill>
                  <a:srgbClr val="900000"/>
                </a:solidFill>
              </a:defRPr>
            </a:lvl1pPr>
            <a:lvl2pPr marL="914400" lvl="1" indent="-342900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2pPr>
            <a:lvl3pPr marL="1371600" lvl="2" indent="-342900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3pPr>
            <a:lvl4pPr marL="1828800" lvl="3" indent="-342900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4pPr>
            <a:lvl5pPr marL="2286000" lvl="4" indent="-342900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5pPr>
            <a:lvl6pPr marL="2743200" lvl="5" indent="-342900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6pPr>
            <a:lvl7pPr marL="3200400" lvl="6" indent="-342900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7pPr>
            <a:lvl8pPr marL="3657600" lvl="7" indent="-342900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8pPr>
            <a:lvl9pPr marL="4114800" lvl="8" indent="-342900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9pPr>
          </a:lstStyle>
          <a:p>
            <a:endParaRPr/>
          </a:p>
        </p:txBody>
      </p:sp>
      <p:sp>
        <p:nvSpPr>
          <p:cNvPr id="116" name="Google Shape;116;p43"/>
          <p:cNvSpPr txBox="1">
            <a:spLocks noGrp="1"/>
          </p:cNvSpPr>
          <p:nvPr>
            <p:ph type="body" idx="2"/>
          </p:nvPr>
        </p:nvSpPr>
        <p:spPr>
          <a:xfrm>
            <a:off x="623392" y="1902577"/>
            <a:ext cx="9793088" cy="4478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85000"/>
              </a:lnSpc>
              <a:spcBef>
                <a:spcPts val="975"/>
              </a:spcBef>
              <a:spcAft>
                <a:spcPts val="0"/>
              </a:spcAft>
              <a:buClr>
                <a:srgbClr val="C00000"/>
              </a:buClr>
              <a:buSzPts val="1800"/>
              <a:buFont typeface="Arial"/>
              <a:buChar char="»"/>
              <a:defRPr/>
            </a:lvl1pPr>
            <a:lvl2pPr marL="914400" lvl="1" indent="-342900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2pPr>
            <a:lvl3pPr marL="1371600" lvl="2" indent="-323850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500"/>
              <a:buChar char=" "/>
              <a:defRPr/>
            </a:lvl3pPr>
            <a:lvl4pPr marL="1828800" lvl="3" indent="-314325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350"/>
              <a:buChar char=" "/>
              <a:defRPr/>
            </a:lvl4pPr>
            <a:lvl5pPr marL="2286000" lvl="4" indent="-314325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350"/>
              <a:buChar char=" "/>
              <a:defRPr/>
            </a:lvl5pPr>
            <a:lvl6pPr marL="2743200" lvl="5" indent="-342900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6pPr>
            <a:lvl7pPr marL="3200400" lvl="6" indent="-342900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7pPr>
            <a:lvl8pPr marL="3657600" lvl="7" indent="-342900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8pPr>
            <a:lvl9pPr marL="4114800" lvl="8" indent="-342900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9pPr>
          </a:lstStyle>
          <a:p>
            <a:endParaRPr/>
          </a:p>
        </p:txBody>
      </p:sp>
      <p:sp>
        <p:nvSpPr>
          <p:cNvPr id="117" name="Google Shape;117;p43"/>
          <p:cNvSpPr txBox="1">
            <a:spLocks noGrp="1"/>
          </p:cNvSpPr>
          <p:nvPr>
            <p:ph type="dt" idx="10"/>
          </p:nvPr>
        </p:nvSpPr>
        <p:spPr>
          <a:xfrm>
            <a:off x="2567608" y="6543221"/>
            <a:ext cx="825989" cy="2560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rgbClr val="9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43"/>
          <p:cNvSpPr txBox="1">
            <a:spLocks noGrp="1"/>
          </p:cNvSpPr>
          <p:nvPr>
            <p:ph type="ftr" idx="11"/>
          </p:nvPr>
        </p:nvSpPr>
        <p:spPr>
          <a:xfrm>
            <a:off x="168981" y="6554697"/>
            <a:ext cx="2154900" cy="2130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rgbClr val="9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AR" smtClean="0"/>
              <a:t>Ingenieria de Software I 2021</a:t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_Normal con fuente ">
  <p:cSld name="22_Normal con fuente ">
    <p:bg>
      <p:bgPr>
        <a:solidFill>
          <a:schemeClr val="lt1"/>
        </a:solidFill>
        <a:effectLst/>
      </p:bgPr>
    </p:bg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4"/>
          <p:cNvSpPr txBox="1">
            <a:spLocks noGrp="1"/>
          </p:cNvSpPr>
          <p:nvPr>
            <p:ph type="title"/>
          </p:nvPr>
        </p:nvSpPr>
        <p:spPr>
          <a:xfrm>
            <a:off x="623393" y="643372"/>
            <a:ext cx="10772775" cy="1129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Calibri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44"/>
          <p:cNvSpPr txBox="1">
            <a:spLocks noGrp="1"/>
          </p:cNvSpPr>
          <p:nvPr>
            <p:ph type="sldNum" idx="12"/>
          </p:nvPr>
        </p:nvSpPr>
        <p:spPr>
          <a:xfrm>
            <a:off x="9249399" y="2852612"/>
            <a:ext cx="2926080" cy="1048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  <p:sp>
        <p:nvSpPr>
          <p:cNvPr id="122" name="Google Shape;122;p44"/>
          <p:cNvSpPr txBox="1">
            <a:spLocks noGrp="1"/>
          </p:cNvSpPr>
          <p:nvPr>
            <p:ph type="body" idx="1"/>
          </p:nvPr>
        </p:nvSpPr>
        <p:spPr>
          <a:xfrm>
            <a:off x="5951985" y="6509536"/>
            <a:ext cx="2162515" cy="305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lvl="0" indent="-280987" algn="l">
              <a:lnSpc>
                <a:spcPct val="85000"/>
              </a:lnSpc>
              <a:spcBef>
                <a:spcPts val="975"/>
              </a:spcBef>
              <a:spcAft>
                <a:spcPts val="0"/>
              </a:spcAft>
              <a:buSzPts val="825"/>
              <a:buChar char="»"/>
              <a:defRPr sz="825" b="0" i="0">
                <a:solidFill>
                  <a:srgbClr val="900000"/>
                </a:solidFill>
              </a:defRPr>
            </a:lvl1pPr>
            <a:lvl2pPr marL="914400" lvl="1" indent="-342900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2pPr>
            <a:lvl3pPr marL="1371600" lvl="2" indent="-342900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3pPr>
            <a:lvl4pPr marL="1828800" lvl="3" indent="-342900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4pPr>
            <a:lvl5pPr marL="2286000" lvl="4" indent="-342900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5pPr>
            <a:lvl6pPr marL="2743200" lvl="5" indent="-342900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6pPr>
            <a:lvl7pPr marL="3200400" lvl="6" indent="-342900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7pPr>
            <a:lvl8pPr marL="3657600" lvl="7" indent="-342900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8pPr>
            <a:lvl9pPr marL="4114800" lvl="8" indent="-342900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9pPr>
          </a:lstStyle>
          <a:p>
            <a:endParaRPr/>
          </a:p>
        </p:txBody>
      </p:sp>
      <p:sp>
        <p:nvSpPr>
          <p:cNvPr id="123" name="Google Shape;123;p44"/>
          <p:cNvSpPr txBox="1">
            <a:spLocks noGrp="1"/>
          </p:cNvSpPr>
          <p:nvPr>
            <p:ph type="body" idx="2"/>
          </p:nvPr>
        </p:nvSpPr>
        <p:spPr>
          <a:xfrm>
            <a:off x="623392" y="1902577"/>
            <a:ext cx="9793088" cy="4478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85000"/>
              </a:lnSpc>
              <a:spcBef>
                <a:spcPts val="975"/>
              </a:spcBef>
              <a:spcAft>
                <a:spcPts val="0"/>
              </a:spcAft>
              <a:buClr>
                <a:srgbClr val="C00000"/>
              </a:buClr>
              <a:buSzPts val="1800"/>
              <a:buFont typeface="Arial"/>
              <a:buChar char="»"/>
              <a:defRPr/>
            </a:lvl1pPr>
            <a:lvl2pPr marL="914400" lvl="1" indent="-342900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2pPr>
            <a:lvl3pPr marL="1371600" lvl="2" indent="-323850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500"/>
              <a:buChar char=" "/>
              <a:defRPr/>
            </a:lvl3pPr>
            <a:lvl4pPr marL="1828800" lvl="3" indent="-314325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350"/>
              <a:buChar char=" "/>
              <a:defRPr/>
            </a:lvl4pPr>
            <a:lvl5pPr marL="2286000" lvl="4" indent="-314325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350"/>
              <a:buChar char=" "/>
              <a:defRPr/>
            </a:lvl5pPr>
            <a:lvl6pPr marL="2743200" lvl="5" indent="-342900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6pPr>
            <a:lvl7pPr marL="3200400" lvl="6" indent="-342900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7pPr>
            <a:lvl8pPr marL="3657600" lvl="7" indent="-342900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8pPr>
            <a:lvl9pPr marL="4114800" lvl="8" indent="-342900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9pPr>
          </a:lstStyle>
          <a:p>
            <a:endParaRPr/>
          </a:p>
        </p:txBody>
      </p:sp>
      <p:sp>
        <p:nvSpPr>
          <p:cNvPr id="124" name="Google Shape;124;p44"/>
          <p:cNvSpPr txBox="1">
            <a:spLocks noGrp="1"/>
          </p:cNvSpPr>
          <p:nvPr>
            <p:ph type="dt" idx="10"/>
          </p:nvPr>
        </p:nvSpPr>
        <p:spPr>
          <a:xfrm>
            <a:off x="2567608" y="6543221"/>
            <a:ext cx="825989" cy="2560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rgbClr val="9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44"/>
          <p:cNvSpPr txBox="1">
            <a:spLocks noGrp="1"/>
          </p:cNvSpPr>
          <p:nvPr>
            <p:ph type="ftr" idx="11"/>
          </p:nvPr>
        </p:nvSpPr>
        <p:spPr>
          <a:xfrm>
            <a:off x="168981" y="6554697"/>
            <a:ext cx="2154900" cy="2130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rgbClr val="9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AR" smtClean="0"/>
              <a:t>Ingenieria de Software I 2021</a:t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Normal con fuente ">
  <p:cSld name="1_Normal con fuente ">
    <p:bg>
      <p:bgPr>
        <a:solidFill>
          <a:schemeClr val="lt1"/>
        </a:solid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30"/>
          <p:cNvSpPr txBox="1">
            <a:spLocks noGrp="1"/>
          </p:cNvSpPr>
          <p:nvPr>
            <p:ph type="title"/>
          </p:nvPr>
        </p:nvSpPr>
        <p:spPr>
          <a:xfrm>
            <a:off x="623393" y="643372"/>
            <a:ext cx="10772775" cy="1129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Calibri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0"/>
          <p:cNvSpPr txBox="1">
            <a:spLocks noGrp="1"/>
          </p:cNvSpPr>
          <p:nvPr>
            <p:ph type="sldNum" idx="12"/>
          </p:nvPr>
        </p:nvSpPr>
        <p:spPr>
          <a:xfrm>
            <a:off x="9249399" y="2852612"/>
            <a:ext cx="2926080" cy="1048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  <p:sp>
        <p:nvSpPr>
          <p:cNvPr id="27" name="Google Shape;27;p30"/>
          <p:cNvSpPr txBox="1">
            <a:spLocks noGrp="1"/>
          </p:cNvSpPr>
          <p:nvPr>
            <p:ph type="body" idx="1"/>
          </p:nvPr>
        </p:nvSpPr>
        <p:spPr>
          <a:xfrm>
            <a:off x="5951985" y="6509536"/>
            <a:ext cx="2162515" cy="305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825"/>
              <a:buNone/>
              <a:defRPr sz="825" b="0" i="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050"/>
              <a:buNone/>
              <a:defRPr sz="1050"/>
            </a:lvl2pPr>
            <a:lvl3pPr marL="1371600" lvl="2" indent="-228600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050"/>
              <a:buNone/>
              <a:defRPr sz="1050"/>
            </a:lvl3pPr>
            <a:lvl4pPr marL="1828800" lvl="3" indent="-228600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050"/>
              <a:buNone/>
              <a:defRPr sz="1050"/>
            </a:lvl4pPr>
            <a:lvl5pPr marL="2286000" lvl="4" indent="-228600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050"/>
              <a:buNone/>
              <a:defRPr sz="1050"/>
            </a:lvl5pPr>
            <a:lvl6pPr marL="2743200" lvl="5" indent="-342900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6pPr>
            <a:lvl7pPr marL="3200400" lvl="6" indent="-342900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7pPr>
            <a:lvl8pPr marL="3657600" lvl="7" indent="-342900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8pPr>
            <a:lvl9pPr marL="4114800" lvl="8" indent="-342900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9pPr>
          </a:lstStyle>
          <a:p>
            <a:endParaRPr/>
          </a:p>
        </p:txBody>
      </p:sp>
      <p:sp>
        <p:nvSpPr>
          <p:cNvPr id="28" name="Google Shape;28;p30"/>
          <p:cNvSpPr txBox="1">
            <a:spLocks noGrp="1"/>
          </p:cNvSpPr>
          <p:nvPr>
            <p:ph type="body" idx="2"/>
          </p:nvPr>
        </p:nvSpPr>
        <p:spPr>
          <a:xfrm>
            <a:off x="623392" y="1902577"/>
            <a:ext cx="9793088" cy="4478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85000"/>
              </a:lnSpc>
              <a:spcBef>
                <a:spcPts val="975"/>
              </a:spcBef>
              <a:spcAft>
                <a:spcPts val="0"/>
              </a:spcAft>
              <a:buClr>
                <a:srgbClr val="C00000"/>
              </a:buClr>
              <a:buSzPts val="1800"/>
              <a:buFont typeface="Arial"/>
              <a:buChar char="»"/>
              <a:defRPr/>
            </a:lvl1pPr>
            <a:lvl2pPr marL="914400" lvl="1" indent="-342900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2pPr>
            <a:lvl3pPr marL="1371600" lvl="2" indent="-323850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500"/>
              <a:buChar char=" "/>
              <a:defRPr/>
            </a:lvl3pPr>
            <a:lvl4pPr marL="1828800" lvl="3" indent="-314325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350"/>
              <a:buChar char=" "/>
              <a:defRPr/>
            </a:lvl4pPr>
            <a:lvl5pPr marL="2286000" lvl="4" indent="-314325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350"/>
              <a:buChar char=" "/>
              <a:defRPr/>
            </a:lvl5pPr>
            <a:lvl6pPr marL="2743200" lvl="5" indent="-342900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6pPr>
            <a:lvl7pPr marL="3200400" lvl="6" indent="-342900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7pPr>
            <a:lvl8pPr marL="3657600" lvl="7" indent="-342900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8pPr>
            <a:lvl9pPr marL="4114800" lvl="8" indent="-342900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9pPr>
          </a:lstStyle>
          <a:p>
            <a:endParaRPr/>
          </a:p>
        </p:txBody>
      </p:sp>
      <p:sp>
        <p:nvSpPr>
          <p:cNvPr id="29" name="Google Shape;29;p30"/>
          <p:cNvSpPr txBox="1">
            <a:spLocks noGrp="1"/>
          </p:cNvSpPr>
          <p:nvPr>
            <p:ph type="dt" idx="10"/>
          </p:nvPr>
        </p:nvSpPr>
        <p:spPr>
          <a:xfrm>
            <a:off x="2567608" y="6543221"/>
            <a:ext cx="825989" cy="2560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30"/>
          <p:cNvSpPr txBox="1">
            <a:spLocks noGrp="1"/>
          </p:cNvSpPr>
          <p:nvPr>
            <p:ph type="ftr" idx="11"/>
          </p:nvPr>
        </p:nvSpPr>
        <p:spPr>
          <a:xfrm>
            <a:off x="168981" y="6554697"/>
            <a:ext cx="2154900" cy="2130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AR" smtClean="0"/>
              <a:t>Ingenieria de Software I 2021</a:t>
            </a:r>
            <a:endParaRPr/>
          </a:p>
        </p:txBody>
      </p:sp>
      <p:sp>
        <p:nvSpPr>
          <p:cNvPr id="31" name="Google Shape;31;p30"/>
          <p:cNvSpPr txBox="1"/>
          <p:nvPr/>
        </p:nvSpPr>
        <p:spPr>
          <a:xfrm>
            <a:off x="5176313" y="6484425"/>
            <a:ext cx="662361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1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Fuente:</a:t>
            </a:r>
            <a:endParaRPr sz="1100" b="0" i="0" u="none" strike="noStrike" cap="none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2" name="Google Shape;32;p30"/>
          <p:cNvCxnSpPr/>
          <p:nvPr/>
        </p:nvCxnSpPr>
        <p:spPr>
          <a:xfrm>
            <a:off x="623392" y="1772816"/>
            <a:ext cx="10772775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Diseño personalizado">
  <p:cSld name="4_Diseño personalizado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31"/>
          <p:cNvSpPr txBox="1">
            <a:spLocks noGrp="1"/>
          </p:cNvSpPr>
          <p:nvPr>
            <p:ph type="title"/>
          </p:nvPr>
        </p:nvSpPr>
        <p:spPr>
          <a:xfrm>
            <a:off x="623394" y="499535"/>
            <a:ext cx="10806607" cy="1273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31"/>
          <p:cNvSpPr txBox="1">
            <a:spLocks noGrp="1"/>
          </p:cNvSpPr>
          <p:nvPr>
            <p:ph type="sldNum" idx="12"/>
          </p:nvPr>
        </p:nvSpPr>
        <p:spPr>
          <a:xfrm>
            <a:off x="9265920" y="2780930"/>
            <a:ext cx="2926080" cy="1397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60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60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60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60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60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60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60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60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60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  <p:sp>
        <p:nvSpPr>
          <p:cNvPr id="36" name="Google Shape;36;p31"/>
          <p:cNvSpPr txBox="1">
            <a:spLocks noGrp="1"/>
          </p:cNvSpPr>
          <p:nvPr>
            <p:ph type="dt" idx="10"/>
          </p:nvPr>
        </p:nvSpPr>
        <p:spPr>
          <a:xfrm>
            <a:off x="2567608" y="6543221"/>
            <a:ext cx="825989" cy="2560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31"/>
          <p:cNvSpPr txBox="1">
            <a:spLocks noGrp="1"/>
          </p:cNvSpPr>
          <p:nvPr>
            <p:ph type="ftr" idx="11"/>
          </p:nvPr>
        </p:nvSpPr>
        <p:spPr>
          <a:xfrm>
            <a:off x="168275" y="6554788"/>
            <a:ext cx="3335339" cy="303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AR" smtClean="0"/>
              <a:t>Ingenieria de Software I 2021</a:t>
            </a:r>
            <a:endParaRPr/>
          </a:p>
        </p:txBody>
      </p:sp>
    </p:spTree>
  </p:cSld>
  <p:clrMapOvr>
    <a:masterClrMapping/>
  </p:clrMapOvr>
  <p:transition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 type="blank">
  <p:cSld name="BLANK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32"/>
          <p:cNvSpPr txBox="1">
            <a:spLocks noGrp="1"/>
          </p:cNvSpPr>
          <p:nvPr>
            <p:ph type="dt" idx="10"/>
          </p:nvPr>
        </p:nvSpPr>
        <p:spPr>
          <a:xfrm>
            <a:off x="2567608" y="6543221"/>
            <a:ext cx="825989" cy="2560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32"/>
          <p:cNvSpPr txBox="1">
            <a:spLocks noGrp="1"/>
          </p:cNvSpPr>
          <p:nvPr>
            <p:ph type="ftr" idx="11"/>
          </p:nvPr>
        </p:nvSpPr>
        <p:spPr>
          <a:xfrm>
            <a:off x="168981" y="6554697"/>
            <a:ext cx="2154900" cy="2130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AR" smtClean="0"/>
              <a:t>Ingenieria de Software I 2021</a:t>
            </a:r>
            <a:endParaRPr/>
          </a:p>
        </p:txBody>
      </p:sp>
      <p:sp>
        <p:nvSpPr>
          <p:cNvPr id="41" name="Google Shape;41;p32"/>
          <p:cNvSpPr txBox="1">
            <a:spLocks noGrp="1"/>
          </p:cNvSpPr>
          <p:nvPr>
            <p:ph type="sldNum" idx="12"/>
          </p:nvPr>
        </p:nvSpPr>
        <p:spPr>
          <a:xfrm>
            <a:off x="9265920" y="2780930"/>
            <a:ext cx="2926080" cy="1397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40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40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40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40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40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40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40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40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40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ormal con fuente ">
  <p:cSld name="Normal con fuente ">
    <p:bg>
      <p:bgPr>
        <a:solidFill>
          <a:schemeClr val="lt1"/>
        </a:solid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33"/>
          <p:cNvSpPr txBox="1">
            <a:spLocks noGrp="1"/>
          </p:cNvSpPr>
          <p:nvPr>
            <p:ph type="title"/>
          </p:nvPr>
        </p:nvSpPr>
        <p:spPr>
          <a:xfrm>
            <a:off x="623393" y="643372"/>
            <a:ext cx="10772775" cy="1129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Calibri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33"/>
          <p:cNvSpPr txBox="1">
            <a:spLocks noGrp="1"/>
          </p:cNvSpPr>
          <p:nvPr>
            <p:ph type="sldNum" idx="12"/>
          </p:nvPr>
        </p:nvSpPr>
        <p:spPr>
          <a:xfrm>
            <a:off x="9249399" y="2852612"/>
            <a:ext cx="2926080" cy="1048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  <p:sp>
        <p:nvSpPr>
          <p:cNvPr id="45" name="Google Shape;45;p33"/>
          <p:cNvSpPr txBox="1"/>
          <p:nvPr/>
        </p:nvSpPr>
        <p:spPr>
          <a:xfrm>
            <a:off x="5176314" y="6484427"/>
            <a:ext cx="662361" cy="21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825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Fuente:</a:t>
            </a:r>
            <a:endParaRPr sz="825">
              <a:solidFill>
                <a:srgbClr val="C5D1D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" name="Google Shape;46;p33"/>
          <p:cNvSpPr txBox="1">
            <a:spLocks noGrp="1"/>
          </p:cNvSpPr>
          <p:nvPr>
            <p:ph type="body" idx="1"/>
          </p:nvPr>
        </p:nvSpPr>
        <p:spPr>
          <a:xfrm>
            <a:off x="5951985" y="6509536"/>
            <a:ext cx="2162515" cy="305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825"/>
              <a:buNone/>
              <a:defRPr sz="825" b="0" i="0">
                <a:solidFill>
                  <a:srgbClr val="9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050"/>
              <a:buNone/>
              <a:defRPr sz="1050"/>
            </a:lvl2pPr>
            <a:lvl3pPr marL="1371600" lvl="2" indent="-228600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050"/>
              <a:buNone/>
              <a:defRPr sz="1050"/>
            </a:lvl3pPr>
            <a:lvl4pPr marL="1828800" lvl="3" indent="-228600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050"/>
              <a:buNone/>
              <a:defRPr sz="1050"/>
            </a:lvl4pPr>
            <a:lvl5pPr marL="2286000" lvl="4" indent="-228600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050"/>
              <a:buNone/>
              <a:defRPr sz="1050"/>
            </a:lvl5pPr>
            <a:lvl6pPr marL="2743200" lvl="5" indent="-342900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6pPr>
            <a:lvl7pPr marL="3200400" lvl="6" indent="-342900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7pPr>
            <a:lvl8pPr marL="3657600" lvl="7" indent="-342900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8pPr>
            <a:lvl9pPr marL="4114800" lvl="8" indent="-342900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9pPr>
          </a:lstStyle>
          <a:p>
            <a:endParaRPr/>
          </a:p>
        </p:txBody>
      </p:sp>
      <p:sp>
        <p:nvSpPr>
          <p:cNvPr id="47" name="Google Shape;47;p33"/>
          <p:cNvSpPr txBox="1">
            <a:spLocks noGrp="1"/>
          </p:cNvSpPr>
          <p:nvPr>
            <p:ph type="body" idx="2"/>
          </p:nvPr>
        </p:nvSpPr>
        <p:spPr>
          <a:xfrm>
            <a:off x="623392" y="1902577"/>
            <a:ext cx="9793088" cy="4478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85000"/>
              </a:lnSpc>
              <a:spcBef>
                <a:spcPts val="975"/>
              </a:spcBef>
              <a:spcAft>
                <a:spcPts val="0"/>
              </a:spcAft>
              <a:buClr>
                <a:srgbClr val="C00000"/>
              </a:buClr>
              <a:buSzPts val="1800"/>
              <a:buFont typeface="Arial"/>
              <a:buChar char="»"/>
              <a:defRPr/>
            </a:lvl1pPr>
            <a:lvl2pPr marL="914400" lvl="1" indent="-342900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2pPr>
            <a:lvl3pPr marL="1371600" lvl="2" indent="-323850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500"/>
              <a:buChar char=" "/>
              <a:defRPr/>
            </a:lvl3pPr>
            <a:lvl4pPr marL="1828800" lvl="3" indent="-314325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350"/>
              <a:buChar char=" "/>
              <a:defRPr/>
            </a:lvl4pPr>
            <a:lvl5pPr marL="2286000" lvl="4" indent="-314325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350"/>
              <a:buChar char=" "/>
              <a:defRPr/>
            </a:lvl5pPr>
            <a:lvl6pPr marL="2743200" lvl="5" indent="-342900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6pPr>
            <a:lvl7pPr marL="3200400" lvl="6" indent="-342900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7pPr>
            <a:lvl8pPr marL="3657600" lvl="7" indent="-342900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8pPr>
            <a:lvl9pPr marL="4114800" lvl="8" indent="-342900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9pPr>
          </a:lstStyle>
          <a:p>
            <a:endParaRPr/>
          </a:p>
        </p:txBody>
      </p:sp>
      <p:cxnSp>
        <p:nvCxnSpPr>
          <p:cNvPr id="48" name="Google Shape;48;p33"/>
          <p:cNvCxnSpPr/>
          <p:nvPr/>
        </p:nvCxnSpPr>
        <p:spPr>
          <a:xfrm>
            <a:off x="623394" y="1772816"/>
            <a:ext cx="10772775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9" name="Google Shape;49;p33"/>
          <p:cNvSpPr txBox="1">
            <a:spLocks noGrp="1"/>
          </p:cNvSpPr>
          <p:nvPr>
            <p:ph type="dt" idx="10"/>
          </p:nvPr>
        </p:nvSpPr>
        <p:spPr>
          <a:xfrm>
            <a:off x="2567608" y="6543221"/>
            <a:ext cx="825989" cy="2560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rgbClr val="9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33"/>
          <p:cNvSpPr txBox="1">
            <a:spLocks noGrp="1"/>
          </p:cNvSpPr>
          <p:nvPr>
            <p:ph type="ftr" idx="11"/>
          </p:nvPr>
        </p:nvSpPr>
        <p:spPr>
          <a:xfrm>
            <a:off x="168981" y="6554697"/>
            <a:ext cx="2154900" cy="2130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rgbClr val="9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AR" smtClean="0"/>
              <a:t>Ingenieria de Software I 2021</a:t>
            </a:r>
            <a:endParaRPr/>
          </a:p>
        </p:txBody>
      </p:sp>
      <p:sp>
        <p:nvSpPr>
          <p:cNvPr id="51" name="Google Shape;51;p33"/>
          <p:cNvSpPr txBox="1"/>
          <p:nvPr/>
        </p:nvSpPr>
        <p:spPr>
          <a:xfrm>
            <a:off x="5176314" y="6484427"/>
            <a:ext cx="662361" cy="21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825">
                <a:solidFill>
                  <a:srgbClr val="900000"/>
                </a:solidFill>
                <a:latin typeface="Calibri"/>
                <a:ea typeface="Calibri"/>
                <a:cs typeface="Calibri"/>
                <a:sym typeface="Calibri"/>
              </a:rPr>
              <a:t>Fuente:</a:t>
            </a:r>
            <a:endParaRPr sz="825">
              <a:solidFill>
                <a:srgbClr val="9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2" name="Google Shape;52;p33"/>
          <p:cNvCxnSpPr/>
          <p:nvPr/>
        </p:nvCxnSpPr>
        <p:spPr>
          <a:xfrm>
            <a:off x="623394" y="1772816"/>
            <a:ext cx="10772775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Diseño personalizado">
  <p:cSld name="2_Diseño personalizado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34"/>
          <p:cNvSpPr txBox="1">
            <a:spLocks noGrp="1"/>
          </p:cNvSpPr>
          <p:nvPr>
            <p:ph type="title"/>
          </p:nvPr>
        </p:nvSpPr>
        <p:spPr>
          <a:xfrm>
            <a:off x="623394" y="499535"/>
            <a:ext cx="10806607" cy="1273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34"/>
          <p:cNvSpPr txBox="1">
            <a:spLocks noGrp="1"/>
          </p:cNvSpPr>
          <p:nvPr>
            <p:ph type="sldNum" idx="12"/>
          </p:nvPr>
        </p:nvSpPr>
        <p:spPr>
          <a:xfrm>
            <a:off x="9265920" y="2780930"/>
            <a:ext cx="2926080" cy="1397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  <p:sp>
        <p:nvSpPr>
          <p:cNvPr id="56" name="Google Shape;56;p34"/>
          <p:cNvSpPr txBox="1">
            <a:spLocks noGrp="1"/>
          </p:cNvSpPr>
          <p:nvPr>
            <p:ph type="dt" idx="10"/>
          </p:nvPr>
        </p:nvSpPr>
        <p:spPr>
          <a:xfrm>
            <a:off x="2567608" y="6543221"/>
            <a:ext cx="825989" cy="2560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34"/>
          <p:cNvSpPr txBox="1">
            <a:spLocks noGrp="1"/>
          </p:cNvSpPr>
          <p:nvPr>
            <p:ph type="ftr" idx="11"/>
          </p:nvPr>
        </p:nvSpPr>
        <p:spPr>
          <a:xfrm>
            <a:off x="168981" y="6554697"/>
            <a:ext cx="2154900" cy="2130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AR" smtClean="0"/>
              <a:t>Ingenieria de Software I 2021</a:t>
            </a:r>
            <a:endParaRPr/>
          </a:p>
        </p:txBody>
      </p:sp>
    </p:spTree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 type="obj">
  <p:cSld name="OBJEC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5"/>
          <p:cNvSpPr txBox="1">
            <a:spLocks noGrp="1"/>
          </p:cNvSpPr>
          <p:nvPr>
            <p:ph type="title"/>
          </p:nvPr>
        </p:nvSpPr>
        <p:spPr>
          <a:xfrm>
            <a:off x="623394" y="499535"/>
            <a:ext cx="10806607" cy="1273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35"/>
          <p:cNvSpPr txBox="1">
            <a:spLocks noGrp="1"/>
          </p:cNvSpPr>
          <p:nvPr>
            <p:ph type="body" idx="1"/>
          </p:nvPr>
        </p:nvSpPr>
        <p:spPr>
          <a:xfrm>
            <a:off x="335360" y="268992"/>
            <a:ext cx="10972800" cy="58243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85000"/>
              </a:lnSpc>
              <a:spcBef>
                <a:spcPts val="975"/>
              </a:spcBef>
              <a:spcAft>
                <a:spcPts val="0"/>
              </a:spcAft>
              <a:buSzPts val="1800"/>
              <a:buChar char="»"/>
              <a:defRPr/>
            </a:lvl1pPr>
            <a:lvl2pPr marL="914400" lvl="1" indent="-342900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2pPr>
            <a:lvl3pPr marL="1371600" lvl="2" indent="-342900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3pPr>
            <a:lvl4pPr marL="1828800" lvl="3" indent="-342900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4pPr>
            <a:lvl5pPr marL="2286000" lvl="4" indent="-342900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5pPr>
            <a:lvl6pPr marL="2743200" lvl="5" indent="-342900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6pPr>
            <a:lvl7pPr marL="3200400" lvl="6" indent="-342900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7pPr>
            <a:lvl8pPr marL="3657600" lvl="7" indent="-342900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8pPr>
            <a:lvl9pPr marL="4114800" lvl="8" indent="-342900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9pPr>
          </a:lstStyle>
          <a:p>
            <a:endParaRPr/>
          </a:p>
        </p:txBody>
      </p:sp>
      <p:sp>
        <p:nvSpPr>
          <p:cNvPr id="61" name="Google Shape;61;p35"/>
          <p:cNvSpPr txBox="1">
            <a:spLocks noGrp="1"/>
          </p:cNvSpPr>
          <p:nvPr>
            <p:ph type="ftr" idx="11"/>
          </p:nvPr>
        </p:nvSpPr>
        <p:spPr>
          <a:xfrm>
            <a:off x="168981" y="6554697"/>
            <a:ext cx="2154900" cy="2130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900000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AR" smtClean="0"/>
              <a:t>Ingenieria de Software I 2021</a:t>
            </a:r>
            <a:endParaRPr/>
          </a:p>
        </p:txBody>
      </p:sp>
      <p:sp>
        <p:nvSpPr>
          <p:cNvPr id="62" name="Google Shape;62;p35"/>
          <p:cNvSpPr txBox="1">
            <a:spLocks noGrp="1"/>
          </p:cNvSpPr>
          <p:nvPr>
            <p:ph type="sldNum" idx="12"/>
          </p:nvPr>
        </p:nvSpPr>
        <p:spPr>
          <a:xfrm>
            <a:off x="9265920" y="2780930"/>
            <a:ext cx="2926080" cy="1397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4000" b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4000" b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4000" b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4000" b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4000" b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4000" b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4000" b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4000" b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4000" b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 objetos">
  <p:cSld name="Dos objetos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36"/>
          <p:cNvSpPr txBox="1">
            <a:spLocks noGrp="1"/>
          </p:cNvSpPr>
          <p:nvPr>
            <p:ph type="title"/>
          </p:nvPr>
        </p:nvSpPr>
        <p:spPr>
          <a:xfrm>
            <a:off x="623394" y="499535"/>
            <a:ext cx="10806607" cy="1273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Calibri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36"/>
          <p:cNvSpPr txBox="1">
            <a:spLocks noGrp="1"/>
          </p:cNvSpPr>
          <p:nvPr>
            <p:ph type="body" idx="1"/>
          </p:nvPr>
        </p:nvSpPr>
        <p:spPr>
          <a:xfrm>
            <a:off x="676656" y="1998134"/>
            <a:ext cx="4663440" cy="376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85000"/>
              </a:lnSpc>
              <a:spcBef>
                <a:spcPts val="975"/>
              </a:spcBef>
              <a:spcAft>
                <a:spcPts val="0"/>
              </a:spcAft>
              <a:buClr>
                <a:srgbClr val="C00000"/>
              </a:buClr>
              <a:buSzPts val="1800"/>
              <a:buFont typeface="Arial"/>
              <a:buChar char="»"/>
              <a:defRPr sz="1800"/>
            </a:lvl1pPr>
            <a:lvl2pPr marL="914400" lvl="1" indent="-323850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C00000"/>
              </a:buClr>
              <a:buSzPts val="1500"/>
              <a:buFont typeface="Arial"/>
              <a:buChar char=" "/>
              <a:defRPr sz="1500"/>
            </a:lvl2pPr>
            <a:lvl3pPr marL="1371600" lvl="2" indent="-314325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C00000"/>
              </a:buClr>
              <a:buSzPts val="1350"/>
              <a:buFont typeface="Arial"/>
              <a:buChar char=" "/>
              <a:defRPr sz="1350"/>
            </a:lvl3pPr>
            <a:lvl4pPr marL="1828800" lvl="3" indent="-304800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C00000"/>
              </a:buClr>
              <a:buSzPts val="1200"/>
              <a:buFont typeface="Arial"/>
              <a:buChar char=" "/>
              <a:defRPr sz="1200"/>
            </a:lvl4pPr>
            <a:lvl5pPr marL="2286000" lvl="4" indent="-304800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C00000"/>
              </a:buClr>
              <a:buSzPts val="1200"/>
              <a:buFont typeface="Arial"/>
              <a:buChar char=" "/>
              <a:defRPr sz="1200"/>
            </a:lvl5pPr>
            <a:lvl6pPr marL="2743200" lvl="5" indent="-304800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200"/>
              <a:buChar char=" "/>
              <a:defRPr sz="1200"/>
            </a:lvl6pPr>
            <a:lvl7pPr marL="3200400" lvl="6" indent="-304800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200"/>
              <a:buChar char=" "/>
              <a:defRPr sz="1200"/>
            </a:lvl7pPr>
            <a:lvl8pPr marL="3657600" lvl="7" indent="-304800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200"/>
              <a:buChar char=" "/>
              <a:defRPr sz="1200"/>
            </a:lvl8pPr>
            <a:lvl9pPr marL="4114800" lvl="8" indent="-304800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200"/>
              <a:buChar char=" "/>
              <a:defRPr sz="1200"/>
            </a:lvl9pPr>
          </a:lstStyle>
          <a:p>
            <a:endParaRPr/>
          </a:p>
        </p:txBody>
      </p:sp>
      <p:sp>
        <p:nvSpPr>
          <p:cNvPr id="66" name="Google Shape;66;p36"/>
          <p:cNvSpPr txBox="1">
            <a:spLocks noGrp="1"/>
          </p:cNvSpPr>
          <p:nvPr>
            <p:ph type="body" idx="2"/>
          </p:nvPr>
        </p:nvSpPr>
        <p:spPr>
          <a:xfrm>
            <a:off x="6011331" y="1998134"/>
            <a:ext cx="4663440" cy="376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85000"/>
              </a:lnSpc>
              <a:spcBef>
                <a:spcPts val="975"/>
              </a:spcBef>
              <a:spcAft>
                <a:spcPts val="0"/>
              </a:spcAft>
              <a:buClr>
                <a:srgbClr val="C00000"/>
              </a:buClr>
              <a:buSzPts val="1800"/>
              <a:buFont typeface="Arial"/>
              <a:buChar char="»"/>
              <a:defRPr sz="1800"/>
            </a:lvl1pPr>
            <a:lvl2pPr marL="914400" lvl="1" indent="-323850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C00000"/>
              </a:buClr>
              <a:buSzPts val="1500"/>
              <a:buFont typeface="Arial"/>
              <a:buChar char=" "/>
              <a:defRPr sz="1500"/>
            </a:lvl2pPr>
            <a:lvl3pPr marL="1371600" lvl="2" indent="-314325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C00000"/>
              </a:buClr>
              <a:buSzPts val="1350"/>
              <a:buFont typeface="Arial"/>
              <a:buChar char=" "/>
              <a:defRPr sz="1350"/>
            </a:lvl3pPr>
            <a:lvl4pPr marL="1828800" lvl="3" indent="-304800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C00000"/>
              </a:buClr>
              <a:buSzPts val="1200"/>
              <a:buFont typeface="Arial"/>
              <a:buChar char=" "/>
              <a:defRPr sz="1200"/>
            </a:lvl4pPr>
            <a:lvl5pPr marL="2286000" lvl="4" indent="-304800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C00000"/>
              </a:buClr>
              <a:buSzPts val="1200"/>
              <a:buFont typeface="Arial"/>
              <a:buChar char=" "/>
              <a:defRPr sz="1200"/>
            </a:lvl5pPr>
            <a:lvl6pPr marL="2743200" lvl="5" indent="-304800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200"/>
              <a:buChar char=" "/>
              <a:defRPr sz="1200"/>
            </a:lvl6pPr>
            <a:lvl7pPr marL="3200400" lvl="6" indent="-304800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200"/>
              <a:buChar char=" "/>
              <a:defRPr sz="1200"/>
            </a:lvl7pPr>
            <a:lvl8pPr marL="3657600" lvl="7" indent="-304800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200"/>
              <a:buChar char=" "/>
              <a:defRPr sz="1200"/>
            </a:lvl8pPr>
            <a:lvl9pPr marL="4114800" lvl="8" indent="-304800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200"/>
              <a:buChar char=" "/>
              <a:defRPr sz="1200"/>
            </a:lvl9pPr>
          </a:lstStyle>
          <a:p>
            <a:endParaRPr/>
          </a:p>
        </p:txBody>
      </p:sp>
      <p:sp>
        <p:nvSpPr>
          <p:cNvPr id="67" name="Google Shape;67;p36"/>
          <p:cNvSpPr txBox="1">
            <a:spLocks noGrp="1"/>
          </p:cNvSpPr>
          <p:nvPr>
            <p:ph type="sldNum" idx="12"/>
          </p:nvPr>
        </p:nvSpPr>
        <p:spPr>
          <a:xfrm>
            <a:off x="9249399" y="2852612"/>
            <a:ext cx="2926080" cy="1048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  <p:sp>
        <p:nvSpPr>
          <p:cNvPr id="68" name="Google Shape;68;p36"/>
          <p:cNvSpPr txBox="1"/>
          <p:nvPr/>
        </p:nvSpPr>
        <p:spPr>
          <a:xfrm>
            <a:off x="5176314" y="6484427"/>
            <a:ext cx="662361" cy="21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825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Fuente:</a:t>
            </a:r>
            <a:endParaRPr sz="825">
              <a:solidFill>
                <a:srgbClr val="C5D1D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" name="Google Shape;69;p36"/>
          <p:cNvSpPr txBox="1">
            <a:spLocks noGrp="1"/>
          </p:cNvSpPr>
          <p:nvPr>
            <p:ph type="body" idx="3"/>
          </p:nvPr>
        </p:nvSpPr>
        <p:spPr>
          <a:xfrm>
            <a:off x="5951985" y="6509536"/>
            <a:ext cx="2162515" cy="305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825"/>
              <a:buNone/>
              <a:defRPr sz="825" b="0" i="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050"/>
              <a:buNone/>
              <a:defRPr sz="1050"/>
            </a:lvl2pPr>
            <a:lvl3pPr marL="1371600" lvl="2" indent="-228600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050"/>
              <a:buNone/>
              <a:defRPr sz="1050"/>
            </a:lvl3pPr>
            <a:lvl4pPr marL="1828800" lvl="3" indent="-228600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050"/>
              <a:buNone/>
              <a:defRPr sz="1050"/>
            </a:lvl4pPr>
            <a:lvl5pPr marL="2286000" lvl="4" indent="-228600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050"/>
              <a:buNone/>
              <a:defRPr sz="1050"/>
            </a:lvl5pPr>
            <a:lvl6pPr marL="2743200" lvl="5" indent="-342900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6pPr>
            <a:lvl7pPr marL="3200400" lvl="6" indent="-342900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7pPr>
            <a:lvl8pPr marL="3657600" lvl="7" indent="-342900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8pPr>
            <a:lvl9pPr marL="4114800" lvl="8" indent="-342900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9pPr>
          </a:lstStyle>
          <a:p>
            <a:endParaRPr/>
          </a:p>
        </p:txBody>
      </p:sp>
      <p:sp>
        <p:nvSpPr>
          <p:cNvPr id="70" name="Google Shape;70;p36"/>
          <p:cNvSpPr txBox="1">
            <a:spLocks noGrp="1"/>
          </p:cNvSpPr>
          <p:nvPr>
            <p:ph type="dt" idx="10"/>
          </p:nvPr>
        </p:nvSpPr>
        <p:spPr>
          <a:xfrm>
            <a:off x="2898948" y="6511626"/>
            <a:ext cx="825989" cy="2560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36"/>
          <p:cNvSpPr txBox="1">
            <a:spLocks noGrp="1"/>
          </p:cNvSpPr>
          <p:nvPr>
            <p:ph type="ftr" idx="11"/>
          </p:nvPr>
        </p:nvSpPr>
        <p:spPr>
          <a:xfrm>
            <a:off x="168981" y="6554697"/>
            <a:ext cx="2154900" cy="2130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AR" smtClean="0"/>
              <a:t>Ingenieria de Software I 2021</a:t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ítulo" type="title">
  <p:cSld name="TITLE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7"/>
          <p:cNvSpPr txBox="1">
            <a:spLocks noGrp="1"/>
          </p:cNvSpPr>
          <p:nvPr>
            <p:ph type="ctrTitle"/>
          </p:nvPr>
        </p:nvSpPr>
        <p:spPr>
          <a:xfrm>
            <a:off x="304800" y="4114800"/>
            <a:ext cx="96520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None/>
              <a:defRPr sz="2000" b="0" cap="none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37"/>
          <p:cNvSpPr txBox="1">
            <a:spLocks noGrp="1"/>
          </p:cNvSpPr>
          <p:nvPr>
            <p:ph type="subTitle" idx="1"/>
          </p:nvPr>
        </p:nvSpPr>
        <p:spPr>
          <a:xfrm>
            <a:off x="304800" y="4706112"/>
            <a:ext cx="9245600" cy="228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85000"/>
              </a:lnSpc>
              <a:spcBef>
                <a:spcPts val="975"/>
              </a:spcBef>
              <a:spcAft>
                <a:spcPts val="0"/>
              </a:spcAft>
              <a:buSzPts val="1100"/>
              <a:buNone/>
              <a:defRPr sz="1100" b="1">
                <a:solidFill>
                  <a:srgbClr val="5C5C5C"/>
                </a:solidFill>
              </a:defRPr>
            </a:lvl1pPr>
            <a:lvl2pPr lvl="1" algn="ctr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2pPr>
            <a:lvl3pPr lvl="2" algn="ctr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3pPr>
            <a:lvl4pPr lvl="3" algn="ctr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4pPr>
            <a:lvl5pPr lvl="4" algn="ctr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5pPr>
            <a:lvl6pPr lvl="5" algn="ctr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6pPr>
            <a:lvl7pPr lvl="6" algn="ctr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7pPr>
            <a:lvl8pPr lvl="7" algn="ctr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8pPr>
            <a:lvl9pPr lvl="8" algn="ctr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37"/>
          <p:cNvSpPr txBox="1">
            <a:spLocks noGrp="1"/>
          </p:cNvSpPr>
          <p:nvPr>
            <p:ph type="sldNum" idx="12"/>
          </p:nvPr>
        </p:nvSpPr>
        <p:spPr>
          <a:xfrm>
            <a:off x="8636001" y="6477000"/>
            <a:ext cx="1361017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4000" b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4000" b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4000" b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4000" b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4000" b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4000" b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4000" b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4000" b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4000" b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  <p:sp>
        <p:nvSpPr>
          <p:cNvPr id="76" name="Google Shape;76;p37"/>
          <p:cNvSpPr txBox="1">
            <a:spLocks noGrp="1"/>
          </p:cNvSpPr>
          <p:nvPr>
            <p:ph type="ftr" idx="11"/>
          </p:nvPr>
        </p:nvSpPr>
        <p:spPr>
          <a:xfrm>
            <a:off x="168981" y="6554697"/>
            <a:ext cx="2154900" cy="2130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AR" smtClean="0"/>
              <a:t>Ingenieria de Software I 2021</a:t>
            </a:r>
            <a:endParaRPr/>
          </a:p>
        </p:txBody>
      </p:sp>
      <p:sp>
        <p:nvSpPr>
          <p:cNvPr id="77" name="Google Shape;77;p37"/>
          <p:cNvSpPr txBox="1">
            <a:spLocks noGrp="1"/>
          </p:cNvSpPr>
          <p:nvPr>
            <p:ph type="dt" idx="10"/>
          </p:nvPr>
        </p:nvSpPr>
        <p:spPr>
          <a:xfrm>
            <a:off x="304800" y="6477000"/>
            <a:ext cx="2133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A0A0A0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8"/>
          <p:cNvSpPr txBox="1">
            <a:spLocks noGrp="1"/>
          </p:cNvSpPr>
          <p:nvPr>
            <p:ph type="title"/>
          </p:nvPr>
        </p:nvSpPr>
        <p:spPr>
          <a:xfrm>
            <a:off x="623394" y="499535"/>
            <a:ext cx="10806607" cy="1273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Calibri"/>
              <a:buNone/>
              <a:defRPr sz="36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8"/>
          <p:cNvSpPr txBox="1">
            <a:spLocks noGrp="1"/>
          </p:cNvSpPr>
          <p:nvPr>
            <p:ph type="body" idx="1"/>
          </p:nvPr>
        </p:nvSpPr>
        <p:spPr>
          <a:xfrm>
            <a:off x="676656" y="2011680"/>
            <a:ext cx="10753725" cy="3766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42900" algn="l" rtl="0">
              <a:lnSpc>
                <a:spcPct val="85000"/>
              </a:lnSpc>
              <a:spcBef>
                <a:spcPts val="975"/>
              </a:spcBef>
              <a:spcAft>
                <a:spcPts val="0"/>
              </a:spcAft>
              <a:buClr>
                <a:srgbClr val="C00000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500"/>
              <a:buFont typeface="Arial"/>
              <a:buChar char=" "/>
              <a:defRPr sz="1500" b="0" i="1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350"/>
              <a:buFont typeface="Arial"/>
              <a:buChar char=" "/>
              <a:defRPr sz="135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350"/>
              <a:buFont typeface="Arial"/>
              <a:buChar char=" "/>
              <a:defRPr sz="135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350"/>
              <a:buFont typeface="Arial"/>
              <a:buChar char=" "/>
              <a:defRPr sz="135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350"/>
              <a:buFont typeface="Arial"/>
              <a:buChar char=" "/>
              <a:defRPr sz="135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350"/>
              <a:buFont typeface="Arial"/>
              <a:buChar char=" "/>
              <a:defRPr sz="135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350"/>
              <a:buFont typeface="Arial"/>
              <a:buChar char=" "/>
              <a:defRPr sz="135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28"/>
          <p:cNvSpPr txBox="1">
            <a:spLocks noGrp="1"/>
          </p:cNvSpPr>
          <p:nvPr>
            <p:ph type="sldNum" idx="12"/>
          </p:nvPr>
        </p:nvSpPr>
        <p:spPr>
          <a:xfrm>
            <a:off x="9265920" y="2780930"/>
            <a:ext cx="2926080" cy="1397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40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40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40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40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40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40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40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40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40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  <p:sp>
        <p:nvSpPr>
          <p:cNvPr id="13" name="Google Shape;13;p28"/>
          <p:cNvSpPr txBox="1">
            <a:spLocks noGrp="1"/>
          </p:cNvSpPr>
          <p:nvPr>
            <p:ph type="dt" idx="10"/>
          </p:nvPr>
        </p:nvSpPr>
        <p:spPr>
          <a:xfrm>
            <a:off x="2567608" y="6543221"/>
            <a:ext cx="825989" cy="2560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rgbClr val="9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28"/>
          <p:cNvSpPr txBox="1">
            <a:spLocks noGrp="1"/>
          </p:cNvSpPr>
          <p:nvPr>
            <p:ph type="ftr" idx="11"/>
          </p:nvPr>
        </p:nvSpPr>
        <p:spPr>
          <a:xfrm>
            <a:off x="168981" y="6554697"/>
            <a:ext cx="2154900" cy="2130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rgbClr val="9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s-AR" smtClean="0"/>
              <a:t>Ingenieria de Software I 2021</a:t>
            </a:r>
            <a:endParaRPr/>
          </a:p>
        </p:txBody>
      </p:sp>
      <p:cxnSp>
        <p:nvCxnSpPr>
          <p:cNvPr id="15" name="Google Shape;15;p28"/>
          <p:cNvCxnSpPr/>
          <p:nvPr/>
        </p:nvCxnSpPr>
        <p:spPr>
          <a:xfrm>
            <a:off x="623394" y="1772816"/>
            <a:ext cx="10772775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6" name="Google Shape;16;p28" descr="logoweb.jpg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9552384" y="5949280"/>
            <a:ext cx="2384643" cy="726294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transition spd="med">
    <p:fade/>
  </p:transition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g"/><Relationship Id="rId3" Type="http://schemas.openxmlformats.org/officeDocument/2006/relationships/image" Target="../media/image10.jpg"/><Relationship Id="rId7" Type="http://schemas.openxmlformats.org/officeDocument/2006/relationships/image" Target="../media/image14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g"/><Relationship Id="rId5" Type="http://schemas.openxmlformats.org/officeDocument/2006/relationships/image" Target="../media/image12.jpg"/><Relationship Id="rId10" Type="http://schemas.openxmlformats.org/officeDocument/2006/relationships/image" Target="../media/image17.jpg"/><Relationship Id="rId4" Type="http://schemas.openxmlformats.org/officeDocument/2006/relationships/image" Target="../media/image11.jpg"/><Relationship Id="rId9" Type="http://schemas.openxmlformats.org/officeDocument/2006/relationships/image" Target="../media/image16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g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7" Type="http://schemas.openxmlformats.org/officeDocument/2006/relationships/image" Target="../media/image17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g"/><Relationship Id="rId3" Type="http://schemas.openxmlformats.org/officeDocument/2006/relationships/image" Target="../media/image16.jpg"/><Relationship Id="rId7" Type="http://schemas.openxmlformats.org/officeDocument/2006/relationships/image" Target="../media/image12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g"/><Relationship Id="rId5" Type="http://schemas.openxmlformats.org/officeDocument/2006/relationships/image" Target="../media/image10.jpg"/><Relationship Id="rId10" Type="http://schemas.openxmlformats.org/officeDocument/2006/relationships/image" Target="../media/image17.jpg"/><Relationship Id="rId4" Type="http://schemas.openxmlformats.org/officeDocument/2006/relationships/image" Target="../media/image15.jpg"/><Relationship Id="rId9" Type="http://schemas.openxmlformats.org/officeDocument/2006/relationships/image" Target="../media/image14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7" Type="http://schemas.openxmlformats.org/officeDocument/2006/relationships/image" Target="../media/image15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g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jpg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2.png"/><Relationship Id="rId5" Type="http://schemas.openxmlformats.org/officeDocument/2006/relationships/oleObject" Target="../embeddings/oleObject1.bin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1"/>
          <p:cNvSpPr txBox="1">
            <a:spLocks noGrp="1"/>
          </p:cNvSpPr>
          <p:nvPr>
            <p:ph type="title"/>
          </p:nvPr>
        </p:nvSpPr>
        <p:spPr>
          <a:xfrm>
            <a:off x="653976" y="4737544"/>
            <a:ext cx="10780776" cy="613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300"/>
              <a:buFont typeface="Calibri"/>
              <a:buNone/>
            </a:pPr>
            <a:r>
              <a:rPr lang="es-ES"/>
              <a:t>Ingeniería de software  I - </a:t>
            </a:r>
            <a:r>
              <a:rPr lang="es-ES" sz="3600" i="1"/>
              <a:t>Calidad</a:t>
            </a:r>
            <a:endParaRPr i="1"/>
          </a:p>
        </p:txBody>
      </p:sp>
    </p:spTree>
  </p:cSld>
  <p:clrMapOvr>
    <a:masterClrMapping/>
  </p:clrMapOvr>
  <p:transition spd="med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10"/>
          <p:cNvSpPr txBox="1">
            <a:spLocks noGrp="1"/>
          </p:cNvSpPr>
          <p:nvPr>
            <p:ph type="title"/>
          </p:nvPr>
        </p:nvSpPr>
        <p:spPr>
          <a:xfrm>
            <a:off x="623393" y="643372"/>
            <a:ext cx="10772775" cy="1129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Calibri"/>
              <a:buNone/>
            </a:pPr>
            <a:r>
              <a:rPr lang="es-ES"/>
              <a:t>Calidad de Software</a:t>
            </a:r>
            <a:endParaRPr/>
          </a:p>
        </p:txBody>
      </p:sp>
      <p:sp>
        <p:nvSpPr>
          <p:cNvPr id="636" name="Google Shape;636;p10"/>
          <p:cNvSpPr txBox="1">
            <a:spLocks noGrp="1"/>
          </p:cNvSpPr>
          <p:nvPr>
            <p:ph type="sldNum" idx="12"/>
          </p:nvPr>
        </p:nvSpPr>
        <p:spPr>
          <a:xfrm>
            <a:off x="9249399" y="2852612"/>
            <a:ext cx="2926080" cy="1048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10</a:t>
            </a:fld>
            <a:endParaRPr/>
          </a:p>
        </p:txBody>
      </p:sp>
      <p:sp>
        <p:nvSpPr>
          <p:cNvPr id="637" name="Google Shape;637;p10"/>
          <p:cNvSpPr txBox="1">
            <a:spLocks noGrp="1"/>
          </p:cNvSpPr>
          <p:nvPr>
            <p:ph type="body" idx="1"/>
          </p:nvPr>
        </p:nvSpPr>
        <p:spPr>
          <a:xfrm>
            <a:off x="5951985" y="6509536"/>
            <a:ext cx="2162515" cy="305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68580" lvl="0" indent="-6858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825"/>
              <a:buNone/>
            </a:pPr>
            <a:endParaRPr/>
          </a:p>
        </p:txBody>
      </p:sp>
      <p:sp>
        <p:nvSpPr>
          <p:cNvPr id="638" name="Google Shape;638;p10"/>
          <p:cNvSpPr txBox="1">
            <a:spLocks noGrp="1"/>
          </p:cNvSpPr>
          <p:nvPr>
            <p:ph type="body" idx="2"/>
          </p:nvPr>
        </p:nvSpPr>
        <p:spPr>
          <a:xfrm>
            <a:off x="623392" y="1902577"/>
            <a:ext cx="9793088" cy="4478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68580" lvl="0" indent="-11430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800"/>
              <a:buFont typeface="Arial"/>
              <a:buChar char="»"/>
            </a:pPr>
            <a:r>
              <a:rPr lang="es-ES"/>
              <a:t>La calidad del software se ha mejorado significativamente en esto últimos años, en  particular por una mayor conciencia de la importancia de la gestión de la calidad y la adopción de técnicas de gestión de la calidad para desarrollo en la industria del software</a:t>
            </a:r>
            <a:endParaRPr/>
          </a:p>
          <a:p>
            <a:pPr marL="68580" lvl="0" indent="0" algn="l" rtl="0">
              <a:lnSpc>
                <a:spcPct val="85000"/>
              </a:lnSpc>
              <a:spcBef>
                <a:spcPts val="975"/>
              </a:spcBef>
              <a:spcAft>
                <a:spcPts val="0"/>
              </a:spcAft>
              <a:buClr>
                <a:srgbClr val="C00000"/>
              </a:buClr>
              <a:buSzPts val="1800"/>
              <a:buFont typeface="Arial"/>
              <a:buNone/>
            </a:pPr>
            <a:endParaRPr/>
          </a:p>
          <a:p>
            <a:pPr marL="68580" lvl="0" indent="-114300" algn="l" rtl="0">
              <a:lnSpc>
                <a:spcPct val="85000"/>
              </a:lnSpc>
              <a:spcBef>
                <a:spcPts val="975"/>
              </a:spcBef>
              <a:spcAft>
                <a:spcPts val="0"/>
              </a:spcAft>
              <a:buClr>
                <a:srgbClr val="C00000"/>
              </a:buClr>
              <a:buSzPts val="1800"/>
              <a:buFont typeface="Arial"/>
              <a:buChar char="»"/>
            </a:pPr>
            <a:r>
              <a:rPr lang="es-ES"/>
              <a:t>Se divide en </a:t>
            </a:r>
            <a:endParaRPr/>
          </a:p>
          <a:p>
            <a:pPr marL="260604" lvl="1" indent="-257175" algn="l" rtl="0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</a:pPr>
            <a:r>
              <a:rPr lang="es-ES"/>
              <a:t>Calidad del producto obtenido</a:t>
            </a:r>
            <a:endParaRPr/>
          </a:p>
          <a:p>
            <a:pPr marL="260604" lvl="1" indent="-257175" algn="l" rtl="0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</a:pPr>
            <a:r>
              <a:rPr lang="es-ES"/>
              <a:t>Calidad del proceso de desarrollo</a:t>
            </a:r>
            <a:endParaRPr/>
          </a:p>
          <a:p>
            <a:pPr marL="68580" lvl="0" indent="0" algn="l" rtl="0">
              <a:lnSpc>
                <a:spcPct val="85000"/>
              </a:lnSpc>
              <a:spcBef>
                <a:spcPts val="975"/>
              </a:spcBef>
              <a:spcAft>
                <a:spcPts val="0"/>
              </a:spcAft>
              <a:buClr>
                <a:srgbClr val="C00000"/>
              </a:buClr>
              <a:buSzPts val="1800"/>
              <a:buFont typeface="Arial"/>
              <a:buNone/>
            </a:pPr>
            <a:endParaRPr/>
          </a:p>
        </p:txBody>
      </p:sp>
      <p:sp>
        <p:nvSpPr>
          <p:cNvPr id="639" name="Google Shape;639;p10"/>
          <p:cNvSpPr txBox="1">
            <a:spLocks noGrp="1"/>
          </p:cNvSpPr>
          <p:nvPr>
            <p:ph type="ftr" idx="11"/>
          </p:nvPr>
        </p:nvSpPr>
        <p:spPr>
          <a:xfrm>
            <a:off x="168981" y="6554697"/>
            <a:ext cx="2154900" cy="2130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mtClean="0"/>
              <a:t>Ingenieria de Software I 2021</a:t>
            </a:r>
            <a:endParaRPr/>
          </a:p>
        </p:txBody>
      </p:sp>
      <p:sp>
        <p:nvSpPr>
          <p:cNvPr id="640" name="Google Shape;640;p10"/>
          <p:cNvSpPr/>
          <p:nvPr/>
        </p:nvSpPr>
        <p:spPr>
          <a:xfrm rot="5400000">
            <a:off x="4896648" y="4484338"/>
            <a:ext cx="1158875" cy="92040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close/>
              </a:path>
              <a:path w="21600" h="21600" extrusionOk="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w="21600" h="21600" extrusionOk="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1" name="Google Shape;641;p10"/>
          <p:cNvSpPr txBox="1"/>
          <p:nvPr/>
        </p:nvSpPr>
        <p:spPr>
          <a:xfrm>
            <a:off x="4085953" y="5736877"/>
            <a:ext cx="324036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Son dependientes</a:t>
            </a:r>
            <a:endParaRPr/>
          </a:p>
        </p:txBody>
      </p:sp>
      <p:sp>
        <p:nvSpPr>
          <p:cNvPr id="642" name="Google Shape;642;p10"/>
          <p:cNvSpPr/>
          <p:nvPr/>
        </p:nvSpPr>
        <p:spPr>
          <a:xfrm>
            <a:off x="6816080" y="476672"/>
            <a:ext cx="4536504" cy="1152128"/>
          </a:xfrm>
          <a:prstGeom prst="roundRect">
            <a:avLst>
              <a:gd name="adj" fmla="val 16667"/>
            </a:avLst>
          </a:prstGeom>
          <a:solidFill>
            <a:srgbClr val="BBCFB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“Conjunto de propiedades o características de un producto o servicio que le confieren aptitud para satisfacer unas necesidades expresadas o implícitas” (ISO 8402)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6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11"/>
          <p:cNvSpPr txBox="1">
            <a:spLocks noGrp="1"/>
          </p:cNvSpPr>
          <p:nvPr>
            <p:ph type="title"/>
          </p:nvPr>
        </p:nvSpPr>
        <p:spPr>
          <a:xfrm>
            <a:off x="623393" y="643372"/>
            <a:ext cx="10772775" cy="1129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Calibri"/>
              <a:buNone/>
            </a:pPr>
            <a:r>
              <a:rPr lang="es-ES"/>
              <a:t>Calidad del Producto y Proceso</a:t>
            </a:r>
            <a:endParaRPr/>
          </a:p>
        </p:txBody>
      </p:sp>
      <p:sp>
        <p:nvSpPr>
          <p:cNvPr id="648" name="Google Shape;648;p11"/>
          <p:cNvSpPr txBox="1">
            <a:spLocks noGrp="1"/>
          </p:cNvSpPr>
          <p:nvPr>
            <p:ph type="sldNum" idx="12"/>
          </p:nvPr>
        </p:nvSpPr>
        <p:spPr>
          <a:xfrm>
            <a:off x="9249399" y="2852612"/>
            <a:ext cx="2926080" cy="1048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11</a:t>
            </a:fld>
            <a:endParaRPr/>
          </a:p>
        </p:txBody>
      </p:sp>
      <p:sp>
        <p:nvSpPr>
          <p:cNvPr id="649" name="Google Shape;649;p11"/>
          <p:cNvSpPr txBox="1">
            <a:spLocks noGrp="1"/>
          </p:cNvSpPr>
          <p:nvPr>
            <p:ph type="body" idx="1"/>
          </p:nvPr>
        </p:nvSpPr>
        <p:spPr>
          <a:xfrm>
            <a:off x="5951985" y="6509536"/>
            <a:ext cx="2162515" cy="305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68580" lvl="0" indent="-6858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s-ES"/>
              <a:t>Calidad del Producto y Proceso</a:t>
            </a:r>
            <a:endParaRPr/>
          </a:p>
        </p:txBody>
      </p:sp>
      <p:sp>
        <p:nvSpPr>
          <p:cNvPr id="650" name="Google Shape;650;p11"/>
          <p:cNvSpPr txBox="1">
            <a:spLocks noGrp="1"/>
          </p:cNvSpPr>
          <p:nvPr>
            <p:ph type="body" idx="2"/>
          </p:nvPr>
        </p:nvSpPr>
        <p:spPr>
          <a:xfrm>
            <a:off x="623392" y="1902577"/>
            <a:ext cx="9793088" cy="4478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68580" lvl="0" indent="-11430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800"/>
              <a:buFont typeface="Arial"/>
              <a:buChar char="»"/>
            </a:pPr>
            <a:r>
              <a:rPr lang="es-ES"/>
              <a:t>Producto</a:t>
            </a:r>
            <a:endParaRPr/>
          </a:p>
          <a:p>
            <a:pPr marL="260604" lvl="1" indent="-257175" algn="l" rtl="0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</a:pPr>
            <a:r>
              <a:rPr lang="es-ES"/>
              <a:t>La estandarización del producto define las propiedades que debe satisfacer el producto software resultante.</a:t>
            </a:r>
            <a:endParaRPr/>
          </a:p>
          <a:p>
            <a:pPr marL="68580" lvl="0" indent="-114300" algn="l" rtl="0">
              <a:lnSpc>
                <a:spcPct val="85000"/>
              </a:lnSpc>
              <a:spcBef>
                <a:spcPts val="975"/>
              </a:spcBef>
              <a:spcAft>
                <a:spcPts val="0"/>
              </a:spcAft>
              <a:buClr>
                <a:srgbClr val="C00000"/>
              </a:buClr>
              <a:buSzPts val="1800"/>
              <a:buFont typeface="Arial"/>
              <a:buChar char="»"/>
            </a:pPr>
            <a:r>
              <a:rPr lang="es-ES"/>
              <a:t>Proceso</a:t>
            </a:r>
            <a:endParaRPr/>
          </a:p>
          <a:p>
            <a:pPr marL="260604" lvl="1" indent="-257175" algn="l" rtl="0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</a:pPr>
            <a:r>
              <a:rPr lang="es-ES"/>
              <a:t>La estandarización del proceso define la manera de desarrollar el producto software.</a:t>
            </a:r>
            <a:endParaRPr/>
          </a:p>
          <a:p>
            <a:pPr marL="68580" lvl="0" indent="0" algn="l" rtl="0">
              <a:lnSpc>
                <a:spcPct val="85000"/>
              </a:lnSpc>
              <a:spcBef>
                <a:spcPts val="975"/>
              </a:spcBef>
              <a:spcAft>
                <a:spcPts val="0"/>
              </a:spcAft>
              <a:buClr>
                <a:srgbClr val="C00000"/>
              </a:buClr>
              <a:buSzPts val="1800"/>
              <a:buFont typeface="Arial"/>
              <a:buNone/>
            </a:pPr>
            <a:endParaRPr/>
          </a:p>
        </p:txBody>
      </p:sp>
      <p:sp>
        <p:nvSpPr>
          <p:cNvPr id="651" name="Google Shape;651;p11"/>
          <p:cNvSpPr txBox="1">
            <a:spLocks noGrp="1"/>
          </p:cNvSpPr>
          <p:nvPr>
            <p:ph type="ftr" idx="11"/>
          </p:nvPr>
        </p:nvSpPr>
        <p:spPr>
          <a:xfrm>
            <a:off x="168981" y="6554697"/>
            <a:ext cx="2154900" cy="2130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mtClean="0"/>
              <a:t>Ingenieria de Software I 2021</a:t>
            </a:r>
            <a:endParaRPr/>
          </a:p>
        </p:txBody>
      </p:sp>
      <p:sp>
        <p:nvSpPr>
          <p:cNvPr id="652" name="Google Shape;652;p11"/>
          <p:cNvSpPr txBox="1"/>
          <p:nvPr/>
        </p:nvSpPr>
        <p:spPr>
          <a:xfrm>
            <a:off x="1775520" y="5158406"/>
            <a:ext cx="7730516" cy="15081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Sin un buen proceso de desarrollo es casi imposible obtener un buen producto.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 cap="small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3" name="Google Shape;653;p11"/>
          <p:cNvSpPr/>
          <p:nvPr/>
        </p:nvSpPr>
        <p:spPr>
          <a:xfrm>
            <a:off x="6816080" y="476672"/>
            <a:ext cx="4536504" cy="1152128"/>
          </a:xfrm>
          <a:prstGeom prst="roundRect">
            <a:avLst>
              <a:gd name="adj" fmla="val 16667"/>
            </a:avLst>
          </a:prstGeom>
          <a:solidFill>
            <a:srgbClr val="BBCFB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“Conjunto de propiedades o características de un producto o servicio que le confieren aptitud para satisfacer unas necesidades expresadas o implícitas” (ISO 8402)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12"/>
          <p:cNvSpPr txBox="1">
            <a:spLocks noGrp="1"/>
          </p:cNvSpPr>
          <p:nvPr>
            <p:ph type="title"/>
          </p:nvPr>
        </p:nvSpPr>
        <p:spPr>
          <a:xfrm>
            <a:off x="649289" y="416353"/>
            <a:ext cx="10415264" cy="7083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alibri"/>
              <a:buNone/>
            </a:pPr>
            <a:r>
              <a:rPr lang="es-ES" sz="2800"/>
              <a:t>Clasificación de Normas y Modelos de Calidad</a:t>
            </a:r>
            <a:endParaRPr sz="2800"/>
          </a:p>
        </p:txBody>
      </p:sp>
      <p:sp>
        <p:nvSpPr>
          <p:cNvPr id="662" name="Google Shape;662;p12"/>
          <p:cNvSpPr txBox="1">
            <a:spLocks noGrp="1"/>
          </p:cNvSpPr>
          <p:nvPr>
            <p:ph type="sldNum" idx="12"/>
          </p:nvPr>
        </p:nvSpPr>
        <p:spPr>
          <a:xfrm>
            <a:off x="9249399" y="2852612"/>
            <a:ext cx="2926080" cy="1048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12</a:t>
            </a:fld>
            <a:endParaRPr/>
          </a:p>
        </p:txBody>
      </p:sp>
      <p:sp>
        <p:nvSpPr>
          <p:cNvPr id="663" name="Google Shape;663;p12"/>
          <p:cNvSpPr txBox="1">
            <a:spLocks noGrp="1"/>
          </p:cNvSpPr>
          <p:nvPr>
            <p:ph type="body" idx="1"/>
          </p:nvPr>
        </p:nvSpPr>
        <p:spPr>
          <a:xfrm>
            <a:off x="5951985" y="6509536"/>
            <a:ext cx="2162515" cy="305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68580" lvl="0" indent="-6858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825"/>
              <a:buNone/>
            </a:pPr>
            <a:endParaRPr/>
          </a:p>
        </p:txBody>
      </p:sp>
      <p:sp>
        <p:nvSpPr>
          <p:cNvPr id="664" name="Google Shape;664;p12"/>
          <p:cNvSpPr txBox="1">
            <a:spLocks noGrp="1"/>
          </p:cNvSpPr>
          <p:nvPr>
            <p:ph type="ftr" idx="11"/>
          </p:nvPr>
        </p:nvSpPr>
        <p:spPr>
          <a:xfrm>
            <a:off x="168981" y="6554697"/>
            <a:ext cx="2154900" cy="2130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mtClean="0">
                <a:solidFill>
                  <a:srgbClr val="000000"/>
                </a:solidFill>
              </a:rPr>
              <a:t>Ingenieria de Software I 2021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665" name="Google Shape;665;p12"/>
          <p:cNvSpPr/>
          <p:nvPr/>
        </p:nvSpPr>
        <p:spPr>
          <a:xfrm>
            <a:off x="2063750" y="1484785"/>
            <a:ext cx="2160588" cy="649287"/>
          </a:xfrm>
          <a:prstGeom prst="downArrowCallout">
            <a:avLst>
              <a:gd name="adj1" fmla="val 25000"/>
              <a:gd name="adj2" fmla="val 25000"/>
              <a:gd name="adj3" fmla="val 25000"/>
              <a:gd name="adj4" fmla="val 64977"/>
            </a:avLst>
          </a:prstGeom>
          <a:noFill/>
          <a:ln w="12700" cap="flat" cmpd="sng">
            <a:solidFill>
              <a:srgbClr val="8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Producto Software</a:t>
            </a:r>
            <a:endParaRPr/>
          </a:p>
        </p:txBody>
      </p:sp>
      <p:grpSp>
        <p:nvGrpSpPr>
          <p:cNvPr id="666" name="Google Shape;666;p12"/>
          <p:cNvGrpSpPr/>
          <p:nvPr/>
        </p:nvGrpSpPr>
        <p:grpSpPr>
          <a:xfrm>
            <a:off x="2108201" y="2205039"/>
            <a:ext cx="3629025" cy="1843087"/>
            <a:chOff x="656136" y="1412776"/>
            <a:chExt cx="3627832" cy="1843405"/>
          </a:xfrm>
        </p:grpSpPr>
        <p:pic>
          <p:nvPicPr>
            <p:cNvPr id="667" name="Google Shape;667;p12" descr="http://thumbs.dreamstime.com/x/producto-de-software-en-rect%C3%A1ngulo-15984867.jp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267744" y="1772816"/>
              <a:ext cx="1224136" cy="12853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68" name="Google Shape;668;p12" descr="http://thumbs.dreamstime.com/x/producto-de-software-en-rect%C3%A1ngulo-15984867.jpg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56136" y="1412776"/>
              <a:ext cx="1755624" cy="18434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69" name="Google Shape;669;p12" descr="http://thumbs.dreamstime.com/x/producto-de-software-en-rect%C3%A1ngulo-15984867.jpg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3419872" y="1988840"/>
              <a:ext cx="864096" cy="90730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70" name="Google Shape;670;p12"/>
          <p:cNvSpPr/>
          <p:nvPr/>
        </p:nvSpPr>
        <p:spPr>
          <a:xfrm>
            <a:off x="5880100" y="1484314"/>
            <a:ext cx="2160588" cy="649287"/>
          </a:xfrm>
          <a:prstGeom prst="downArrowCallout">
            <a:avLst>
              <a:gd name="adj1" fmla="val 25000"/>
              <a:gd name="adj2" fmla="val 25000"/>
              <a:gd name="adj3" fmla="val 25000"/>
              <a:gd name="adj4" fmla="val 64977"/>
            </a:avLst>
          </a:prstGeom>
          <a:noFill/>
          <a:ln w="12700" cap="flat" cmpd="sng">
            <a:solidFill>
              <a:srgbClr val="8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Producto Software</a:t>
            </a:r>
            <a:endParaRPr/>
          </a:p>
        </p:txBody>
      </p:sp>
      <p:grpSp>
        <p:nvGrpSpPr>
          <p:cNvPr id="671" name="Google Shape;671;p12"/>
          <p:cNvGrpSpPr/>
          <p:nvPr/>
        </p:nvGrpSpPr>
        <p:grpSpPr>
          <a:xfrm>
            <a:off x="6035676" y="2349501"/>
            <a:ext cx="3228975" cy="1698625"/>
            <a:chOff x="4583646" y="2492896"/>
            <a:chExt cx="3528392" cy="1843405"/>
          </a:xfrm>
        </p:grpSpPr>
        <p:grpSp>
          <p:nvGrpSpPr>
            <p:cNvPr id="672" name="Google Shape;672;p12"/>
            <p:cNvGrpSpPr/>
            <p:nvPr/>
          </p:nvGrpSpPr>
          <p:grpSpPr>
            <a:xfrm>
              <a:off x="4583646" y="2492896"/>
              <a:ext cx="2736304" cy="1843405"/>
              <a:chOff x="4583646" y="2492896"/>
              <a:chExt cx="2736304" cy="1843405"/>
            </a:xfrm>
          </p:grpSpPr>
          <p:pic>
            <p:nvPicPr>
              <p:cNvPr id="673" name="Google Shape;673;p12" descr="http://thumbs.dreamstime.com/x/producto-de-software-en-rect%C3%A1ngulo-15984867.jpg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4583646" y="2492896"/>
                <a:ext cx="1755624" cy="184340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74" name="Google Shape;674;p12" descr="http://thumbs.dreamstime.com/x/producto-de-software-en-rect%C3%A1ngulo-15984867.jpg"/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>
                <a:off x="6095814" y="2852936"/>
                <a:ext cx="1224136" cy="128534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675" name="Google Shape;675;p12" descr="http://thumbs.dreamstime.com/x/producto-de-software-en-rect%C3%A1ngulo-15984867.jpg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7247942" y="3068960"/>
              <a:ext cx="864096" cy="90730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76" name="Google Shape;676;p12"/>
          <p:cNvSpPr/>
          <p:nvPr/>
        </p:nvSpPr>
        <p:spPr>
          <a:xfrm>
            <a:off x="1992314" y="5157789"/>
            <a:ext cx="7991475" cy="503237"/>
          </a:xfrm>
          <a:prstGeom prst="chevron">
            <a:avLst>
              <a:gd name="adj" fmla="val 50000"/>
            </a:avLst>
          </a:prstGeom>
          <a:noFill/>
          <a:ln w="12700" cap="flat" cmpd="sng">
            <a:solidFill>
              <a:srgbClr val="8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Organización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77" name="Google Shape;677;p12" descr="http://www.ecofusion.com.mx/wp-content/uploads/2012/09/servicio-300x300.jp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992239" y="1790217"/>
            <a:ext cx="720725" cy="719137"/>
          </a:xfrm>
          <a:prstGeom prst="rect">
            <a:avLst/>
          </a:prstGeom>
          <a:noFill/>
          <a:ln>
            <a:noFill/>
          </a:ln>
        </p:spPr>
      </p:pic>
      <p:pic>
        <p:nvPicPr>
          <p:cNvPr id="678" name="Google Shape;678;p12" descr="http://www.ecofusion.com.mx/wp-content/uploads/2012/09/servicio-300x300.jp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8445594" y="1877679"/>
            <a:ext cx="720725" cy="72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9" name="Google Shape;679;p12" descr="http://www.vallartasport.mx/images/colaboraciones/articulos/slide-calidad-en-servicio-1311378216.jp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4440238" y="981075"/>
            <a:ext cx="647700" cy="725488"/>
          </a:xfrm>
          <a:prstGeom prst="rect">
            <a:avLst/>
          </a:prstGeom>
          <a:noFill/>
          <a:ln>
            <a:noFill/>
          </a:ln>
        </p:spPr>
      </p:pic>
      <p:pic>
        <p:nvPicPr>
          <p:cNvPr id="680" name="Google Shape;680;p12" descr="http://www.vallartasport.mx/images/colaboraciones/articulos/slide-calidad-en-servicio-1311378216.jp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9264650" y="4221164"/>
            <a:ext cx="647700" cy="725487"/>
          </a:xfrm>
          <a:prstGeom prst="rect">
            <a:avLst/>
          </a:prstGeom>
          <a:noFill/>
          <a:ln>
            <a:noFill/>
          </a:ln>
        </p:spPr>
      </p:pic>
      <p:pic>
        <p:nvPicPr>
          <p:cNvPr id="681" name="Google Shape;681;p12" descr="http://www.vallartasport.mx/images/colaboraciones/articulos/slide-calidad-en-servicio-1311378216.jp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9480550" y="5805489"/>
            <a:ext cx="647700" cy="72548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82" name="Google Shape;682;p12"/>
          <p:cNvGrpSpPr/>
          <p:nvPr/>
        </p:nvGrpSpPr>
        <p:grpSpPr>
          <a:xfrm>
            <a:off x="2280298" y="3644996"/>
            <a:ext cx="3588042" cy="1092008"/>
            <a:chOff x="756298" y="3644996"/>
            <a:chExt cx="3588042" cy="1092008"/>
          </a:xfrm>
        </p:grpSpPr>
        <p:sp>
          <p:nvSpPr>
            <p:cNvPr id="683" name="Google Shape;683;p12"/>
            <p:cNvSpPr/>
            <p:nvPr/>
          </p:nvSpPr>
          <p:spPr>
            <a:xfrm rot="-646847">
              <a:off x="765175" y="3975100"/>
              <a:ext cx="3570288" cy="431800"/>
            </a:xfrm>
            <a:prstGeom prst="chevron">
              <a:avLst>
                <a:gd name="adj" fmla="val 50000"/>
              </a:avLst>
            </a:prstGeom>
            <a:noFill/>
            <a:ln w="12700" cap="flat" cmpd="sng">
              <a:solidFill>
                <a:srgbClr val="8C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Proceso de Desarrollo  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684" name="Google Shape;684;p12" descr="https://ci6.googleusercontent.com/proxy/VUZhKJoKoEJfLCgoWqglJbo-K1iJVJeYL6FE-hJAeRe4T8IwCUq1KvZNknFHT5YDXb-AWbpSgpv3ro8sAuDoiPl1bBdA-Hk99_Yl3lSWE79lqVdI_zsREBj88x3J6_yZQg-vPxD0LiRBZWb6vklmvaM_9c2eCS-kXT1lGVeI=s0-d-e1-ft#https://encrypted-tbn3.gstatic.com/images?q=tbn:ANd9GcRysnyLEpV87cGnKUWg3dfLRpKy1UawAn95QKD7nl16PHyE5yFe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3692044" y="3795148"/>
              <a:ext cx="375900" cy="28192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85" name="Google Shape;685;p12"/>
          <p:cNvGrpSpPr/>
          <p:nvPr/>
        </p:nvGrpSpPr>
        <p:grpSpPr>
          <a:xfrm>
            <a:off x="6216359" y="3622559"/>
            <a:ext cx="3588042" cy="1092008"/>
            <a:chOff x="4692359" y="3622558"/>
            <a:chExt cx="3588042" cy="1092008"/>
          </a:xfrm>
        </p:grpSpPr>
        <p:sp>
          <p:nvSpPr>
            <p:cNvPr id="686" name="Google Shape;686;p12"/>
            <p:cNvSpPr/>
            <p:nvPr/>
          </p:nvSpPr>
          <p:spPr>
            <a:xfrm rot="-646847">
              <a:off x="4701236" y="3952662"/>
              <a:ext cx="3570288" cy="431800"/>
            </a:xfrm>
            <a:prstGeom prst="chevron">
              <a:avLst>
                <a:gd name="adj" fmla="val 50000"/>
              </a:avLst>
            </a:prstGeom>
            <a:noFill/>
            <a:ln w="12700" cap="flat" cmpd="sng">
              <a:solidFill>
                <a:srgbClr val="8C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Proceso de Desarrollo  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687" name="Google Shape;687;p12" descr="https://ci6.googleusercontent.com/proxy/VUZhKJoKoEJfLCgoWqglJbo-K1iJVJeYL6FE-hJAeRe4T8IwCUq1KvZNknFHT5YDXb-AWbpSgpv3ro8sAuDoiPl1bBdA-Hk99_Yl3lSWE79lqVdI_zsREBj88x3J6_yZQg-vPxD0LiRBZWb6vklmvaM_9c2eCS-kXT1lGVeI=s0-d-e1-ft#https://encrypted-tbn3.gstatic.com/images?q=tbn:ANd9GcRysnyLEpV87cGnKUWg3dfLRpKy1UawAn95QKD7nl16PHyE5yFe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7552700" y="3770051"/>
              <a:ext cx="375900" cy="28192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13"/>
          <p:cNvSpPr txBox="1">
            <a:spLocks noGrp="1"/>
          </p:cNvSpPr>
          <p:nvPr>
            <p:ph type="title"/>
          </p:nvPr>
        </p:nvSpPr>
        <p:spPr>
          <a:xfrm>
            <a:off x="623391" y="643372"/>
            <a:ext cx="10772775" cy="841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libri"/>
              <a:buNone/>
            </a:pPr>
            <a:r>
              <a:rPr lang="es-ES" sz="3200"/>
              <a:t>Clasificación de Normas y Modelos de Calidad</a:t>
            </a:r>
            <a:endParaRPr sz="3200"/>
          </a:p>
        </p:txBody>
      </p:sp>
      <p:sp>
        <p:nvSpPr>
          <p:cNvPr id="693" name="Google Shape;693;p13"/>
          <p:cNvSpPr txBox="1">
            <a:spLocks noGrp="1"/>
          </p:cNvSpPr>
          <p:nvPr>
            <p:ph type="sldNum" idx="12"/>
          </p:nvPr>
        </p:nvSpPr>
        <p:spPr>
          <a:xfrm>
            <a:off x="9249399" y="2852612"/>
            <a:ext cx="2926080" cy="1048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13</a:t>
            </a:fld>
            <a:endParaRPr/>
          </a:p>
        </p:txBody>
      </p:sp>
      <p:sp>
        <p:nvSpPr>
          <p:cNvPr id="694" name="Google Shape;694;p13"/>
          <p:cNvSpPr txBox="1">
            <a:spLocks noGrp="1"/>
          </p:cNvSpPr>
          <p:nvPr>
            <p:ph type="body" idx="1"/>
          </p:nvPr>
        </p:nvSpPr>
        <p:spPr>
          <a:xfrm>
            <a:off x="5951985" y="6509536"/>
            <a:ext cx="2162515" cy="305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68580" lvl="0" indent="-6858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825"/>
              <a:buNone/>
            </a:pPr>
            <a:endParaRPr/>
          </a:p>
        </p:txBody>
      </p:sp>
      <p:sp>
        <p:nvSpPr>
          <p:cNvPr id="695" name="Google Shape;695;p13"/>
          <p:cNvSpPr txBox="1">
            <a:spLocks noGrp="1"/>
          </p:cNvSpPr>
          <p:nvPr>
            <p:ph type="ftr" idx="11"/>
          </p:nvPr>
        </p:nvSpPr>
        <p:spPr>
          <a:xfrm>
            <a:off x="168981" y="6554697"/>
            <a:ext cx="2154900" cy="2130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mtClean="0">
                <a:solidFill>
                  <a:srgbClr val="000000"/>
                </a:solidFill>
              </a:rPr>
              <a:t>Ingenieria de Software I 2021</a:t>
            </a:r>
            <a:endParaRPr>
              <a:solidFill>
                <a:srgbClr val="000000"/>
              </a:solidFill>
            </a:endParaRPr>
          </a:p>
        </p:txBody>
      </p:sp>
      <p:grpSp>
        <p:nvGrpSpPr>
          <p:cNvPr id="696" name="Google Shape;696;p13"/>
          <p:cNvGrpSpPr/>
          <p:nvPr/>
        </p:nvGrpSpPr>
        <p:grpSpPr>
          <a:xfrm>
            <a:off x="2189351" y="1484785"/>
            <a:ext cx="4348162" cy="2808288"/>
            <a:chOff x="656136" y="1412776"/>
            <a:chExt cx="3627832" cy="1843405"/>
          </a:xfrm>
        </p:grpSpPr>
        <p:pic>
          <p:nvPicPr>
            <p:cNvPr id="697" name="Google Shape;697;p13" descr="http://thumbs.dreamstime.com/x/producto-de-software-en-rect%C3%A1ngulo-15984867.jp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267744" y="1772816"/>
              <a:ext cx="1224136" cy="12853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8" name="Google Shape;698;p13" descr="http://thumbs.dreamstime.com/x/producto-de-software-en-rect%C3%A1ngulo-15984867.jpg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56136" y="1412776"/>
              <a:ext cx="1755624" cy="18434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9" name="Google Shape;699;p13" descr="http://thumbs.dreamstime.com/x/producto-de-software-en-rect%C3%A1ngulo-15984867.jpg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3419872" y="1988840"/>
              <a:ext cx="864096" cy="90730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00" name="Google Shape;700;p13" descr="http://www.ecofusion.com.mx/wp-content/uploads/2012/09/servicio-300x300.jp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068968" y="2420888"/>
            <a:ext cx="1657350" cy="1651000"/>
          </a:xfrm>
          <a:prstGeom prst="rect">
            <a:avLst/>
          </a:prstGeom>
          <a:noFill/>
          <a:ln>
            <a:noFill/>
          </a:ln>
        </p:spPr>
      </p:pic>
      <p:sp>
        <p:nvSpPr>
          <p:cNvPr id="701" name="Google Shape;701;p13"/>
          <p:cNvSpPr/>
          <p:nvPr/>
        </p:nvSpPr>
        <p:spPr>
          <a:xfrm>
            <a:off x="6955720" y="2852936"/>
            <a:ext cx="1156505" cy="576064"/>
          </a:xfrm>
          <a:prstGeom prst="rightArrow">
            <a:avLst>
              <a:gd name="adj1" fmla="val 50000"/>
              <a:gd name="adj2" fmla="val 50000"/>
            </a:avLst>
          </a:prstGeom>
          <a:noFill/>
          <a:ln w="12700" cap="flat" cmpd="sng">
            <a:solidFill>
              <a:srgbClr val="8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Servicio</a:t>
            </a:r>
            <a:endParaRPr/>
          </a:p>
        </p:txBody>
      </p:sp>
      <p:sp>
        <p:nvSpPr>
          <p:cNvPr id="702" name="Google Shape;702;p13"/>
          <p:cNvSpPr/>
          <p:nvPr/>
        </p:nvSpPr>
        <p:spPr>
          <a:xfrm>
            <a:off x="1919288" y="4337765"/>
            <a:ext cx="4924474" cy="1282746"/>
          </a:xfrm>
          <a:prstGeom prst="upArrowCallout">
            <a:avLst>
              <a:gd name="adj1" fmla="val 25000"/>
              <a:gd name="adj2" fmla="val 25000"/>
              <a:gd name="adj3" fmla="val 25000"/>
              <a:gd name="adj4" fmla="val 64977"/>
            </a:avLst>
          </a:prstGeom>
          <a:noFill/>
          <a:ln w="12700" cap="flat" cmpd="sng">
            <a:solidFill>
              <a:srgbClr val="8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CALIDAD DE PRODUCTO DE SOFTWARE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CALIDAD DE USO – CALIDAD DE DATOS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ISO/IEC 25000</a:t>
            </a:r>
            <a:endParaRPr/>
          </a:p>
        </p:txBody>
      </p:sp>
      <p:sp>
        <p:nvSpPr>
          <p:cNvPr id="703" name="Google Shape;703;p13"/>
          <p:cNvSpPr/>
          <p:nvPr/>
        </p:nvSpPr>
        <p:spPr>
          <a:xfrm>
            <a:off x="7680177" y="4336233"/>
            <a:ext cx="2346133" cy="1282746"/>
          </a:xfrm>
          <a:prstGeom prst="upArrowCallout">
            <a:avLst>
              <a:gd name="adj1" fmla="val 25000"/>
              <a:gd name="adj2" fmla="val 25000"/>
              <a:gd name="adj3" fmla="val 25000"/>
              <a:gd name="adj4" fmla="val 64977"/>
            </a:avLst>
          </a:prstGeom>
          <a:noFill/>
          <a:ln w="12700" cap="flat" cmpd="sng">
            <a:solidFill>
              <a:srgbClr val="8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CALIDAD DE SERVICIOS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ISO/IEC 20000  - ITIL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4" name="Google Shape;704;p13"/>
          <p:cNvSpPr/>
          <p:nvPr/>
        </p:nvSpPr>
        <p:spPr>
          <a:xfrm>
            <a:off x="2063750" y="1484785"/>
            <a:ext cx="2160588" cy="649287"/>
          </a:xfrm>
          <a:prstGeom prst="downArrowCallout">
            <a:avLst>
              <a:gd name="adj1" fmla="val 25000"/>
              <a:gd name="adj2" fmla="val 25000"/>
              <a:gd name="adj3" fmla="val 25000"/>
              <a:gd name="adj4" fmla="val 64977"/>
            </a:avLst>
          </a:prstGeom>
          <a:noFill/>
          <a:ln w="12700" cap="flat" cmpd="sng">
            <a:solidFill>
              <a:srgbClr val="8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Producto Software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14"/>
          <p:cNvSpPr txBox="1">
            <a:spLocks noGrp="1"/>
          </p:cNvSpPr>
          <p:nvPr>
            <p:ph type="title"/>
          </p:nvPr>
        </p:nvSpPr>
        <p:spPr>
          <a:xfrm>
            <a:off x="500688" y="6896"/>
            <a:ext cx="10772775" cy="715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alibri"/>
              <a:buNone/>
            </a:pPr>
            <a:r>
              <a:rPr lang="es-ES" sz="2800"/>
              <a:t>Clasificación de Normas y Modelos de Calidad</a:t>
            </a:r>
            <a:endParaRPr sz="2800"/>
          </a:p>
        </p:txBody>
      </p:sp>
      <p:sp>
        <p:nvSpPr>
          <p:cNvPr id="710" name="Google Shape;710;p14"/>
          <p:cNvSpPr txBox="1">
            <a:spLocks noGrp="1"/>
          </p:cNvSpPr>
          <p:nvPr>
            <p:ph type="sldNum" idx="12"/>
          </p:nvPr>
        </p:nvSpPr>
        <p:spPr>
          <a:xfrm>
            <a:off x="9249399" y="2852612"/>
            <a:ext cx="2926080" cy="1048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14</a:t>
            </a:fld>
            <a:endParaRPr/>
          </a:p>
        </p:txBody>
      </p:sp>
      <p:sp>
        <p:nvSpPr>
          <p:cNvPr id="711" name="Google Shape;711;p14"/>
          <p:cNvSpPr txBox="1">
            <a:spLocks noGrp="1"/>
          </p:cNvSpPr>
          <p:nvPr>
            <p:ph type="body" idx="1"/>
          </p:nvPr>
        </p:nvSpPr>
        <p:spPr>
          <a:xfrm>
            <a:off x="5951985" y="6509536"/>
            <a:ext cx="2162515" cy="305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68580" lvl="0" indent="-6858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825"/>
              <a:buNone/>
            </a:pPr>
            <a:endParaRPr/>
          </a:p>
        </p:txBody>
      </p:sp>
      <p:sp>
        <p:nvSpPr>
          <p:cNvPr id="712" name="Google Shape;712;p14"/>
          <p:cNvSpPr txBox="1">
            <a:spLocks noGrp="1"/>
          </p:cNvSpPr>
          <p:nvPr>
            <p:ph type="ftr" idx="11"/>
          </p:nvPr>
        </p:nvSpPr>
        <p:spPr>
          <a:xfrm>
            <a:off x="168981" y="6554697"/>
            <a:ext cx="2154900" cy="2130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mtClean="0">
                <a:solidFill>
                  <a:srgbClr val="000000"/>
                </a:solidFill>
              </a:rPr>
              <a:t>Ingenieria de Software I 2021</a:t>
            </a:r>
            <a:endParaRPr>
              <a:solidFill>
                <a:srgbClr val="000000"/>
              </a:solidFill>
            </a:endParaRPr>
          </a:p>
        </p:txBody>
      </p:sp>
      <p:grpSp>
        <p:nvGrpSpPr>
          <p:cNvPr id="713" name="Google Shape;713;p14"/>
          <p:cNvGrpSpPr/>
          <p:nvPr/>
        </p:nvGrpSpPr>
        <p:grpSpPr>
          <a:xfrm>
            <a:off x="1957798" y="847057"/>
            <a:ext cx="5157787" cy="2619375"/>
            <a:chOff x="656136" y="1412776"/>
            <a:chExt cx="3627832" cy="1843405"/>
          </a:xfrm>
        </p:grpSpPr>
        <p:pic>
          <p:nvPicPr>
            <p:cNvPr id="714" name="Google Shape;714;p14" descr="http://thumbs.dreamstime.com/x/producto-de-software-en-rect%C3%A1ngulo-15984867.jp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267744" y="1772816"/>
              <a:ext cx="1224136" cy="12853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5" name="Google Shape;715;p14" descr="http://thumbs.dreamstime.com/x/producto-de-software-en-rect%C3%A1ngulo-15984867.jpg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56136" y="1412776"/>
              <a:ext cx="1755624" cy="18434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6" name="Google Shape;716;p14" descr="http://thumbs.dreamstime.com/x/producto-de-software-en-rect%C3%A1ngulo-15984867.jpg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3419872" y="1988840"/>
              <a:ext cx="864096" cy="90730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17" name="Google Shape;717;p14"/>
          <p:cNvSpPr/>
          <p:nvPr/>
        </p:nvSpPr>
        <p:spPr>
          <a:xfrm rot="-646847">
            <a:off x="2295660" y="3316836"/>
            <a:ext cx="4906962" cy="630091"/>
          </a:xfrm>
          <a:prstGeom prst="chevron">
            <a:avLst>
              <a:gd name="adj" fmla="val 50000"/>
            </a:avLst>
          </a:prstGeom>
          <a:noFill/>
          <a:ln w="12700" cap="flat" cmpd="sng">
            <a:solidFill>
              <a:srgbClr val="8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Proceso de Desarrollo 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18" name="Google Shape;718;p14" descr="http://www.cursohabilidades.com/wp-content/uploads/2011/10/cursohabilidadesatencionalcliente1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535864" y="1423321"/>
            <a:ext cx="2274887" cy="170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4" descr="https://ci6.googleusercontent.com/proxy/VUZhKJoKoEJfLCgoWqglJbo-K1iJVJeYL6FE-hJAeRe4T8IwCUq1KvZNknFHT5YDXb-AWbpSgpv3ro8sAuDoiPl1bBdA-Hk99_Yl3lSWE79lqVdI_zsREBj88x3J6_yZQg-vPxD0LiRBZWb6vklmvaM_9c2eCS-kXT1lGVeI=s0-d-e1-ft#https://encrypted-tbn3.gstatic.com/images?q=tbn:ANd9GcRysnyLEpV87cGnKUWg3dfLRpKy1UawAn95QKD7nl16PHyE5yFe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 rot="-840045">
            <a:off x="2871749" y="3668790"/>
            <a:ext cx="653819" cy="490364"/>
          </a:xfrm>
          <a:prstGeom prst="rect">
            <a:avLst/>
          </a:prstGeom>
          <a:noFill/>
          <a:ln>
            <a:noFill/>
          </a:ln>
        </p:spPr>
      </p:pic>
      <p:sp>
        <p:nvSpPr>
          <p:cNvPr id="720" name="Google Shape;720;p14"/>
          <p:cNvSpPr/>
          <p:nvPr/>
        </p:nvSpPr>
        <p:spPr>
          <a:xfrm>
            <a:off x="3344714" y="4163162"/>
            <a:ext cx="5328592" cy="1237952"/>
          </a:xfrm>
          <a:prstGeom prst="upArrowCallout">
            <a:avLst>
              <a:gd name="adj1" fmla="val 25000"/>
              <a:gd name="adj2" fmla="val 25000"/>
              <a:gd name="adj3" fmla="val 25000"/>
              <a:gd name="adj4" fmla="val 64977"/>
            </a:avLst>
          </a:prstGeom>
          <a:noFill/>
          <a:ln w="12700" cap="flat" cmpd="sng">
            <a:solidFill>
              <a:srgbClr val="8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cap="small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PMBOOK  - SWEBOOK- SIX SIGMA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cap="small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ISO/IEC 12207 - ISO/IEC 15504 – ISO/IEC 90003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cap="small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CMMI </a:t>
            </a:r>
            <a:endParaRPr/>
          </a:p>
        </p:txBody>
      </p:sp>
      <p:sp>
        <p:nvSpPr>
          <p:cNvPr id="721" name="Google Shape;721;p14"/>
          <p:cNvSpPr/>
          <p:nvPr/>
        </p:nvSpPr>
        <p:spPr>
          <a:xfrm>
            <a:off x="3326904" y="5541909"/>
            <a:ext cx="5328592" cy="646331"/>
          </a:xfrm>
          <a:prstGeom prst="rect">
            <a:avLst/>
          </a:prstGeom>
          <a:noFill/>
          <a:ln w="47625" cap="flat" cmpd="sng">
            <a:solidFill>
              <a:srgbClr val="9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cap="small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MPS-BR - MOPROSOFT  -COMPETISOFT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cap="small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METRICA V3 - ISO/IEC 29110</a:t>
            </a:r>
            <a:endParaRPr sz="1800" cap="small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p15"/>
          <p:cNvSpPr txBox="1">
            <a:spLocks noGrp="1"/>
          </p:cNvSpPr>
          <p:nvPr>
            <p:ph type="title"/>
          </p:nvPr>
        </p:nvSpPr>
        <p:spPr>
          <a:xfrm>
            <a:off x="493712" y="-1"/>
            <a:ext cx="10772775" cy="981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alibri"/>
              <a:buNone/>
            </a:pPr>
            <a:r>
              <a:rPr lang="es-ES" sz="2800"/>
              <a:t>Clasificación de Normas y Modelos de Calidad</a:t>
            </a:r>
            <a:endParaRPr/>
          </a:p>
        </p:txBody>
      </p:sp>
      <p:sp>
        <p:nvSpPr>
          <p:cNvPr id="727" name="Google Shape;727;p15"/>
          <p:cNvSpPr txBox="1">
            <a:spLocks noGrp="1"/>
          </p:cNvSpPr>
          <p:nvPr>
            <p:ph type="sldNum" idx="12"/>
          </p:nvPr>
        </p:nvSpPr>
        <p:spPr>
          <a:xfrm>
            <a:off x="9249399" y="2852612"/>
            <a:ext cx="2926080" cy="1048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15</a:t>
            </a:fld>
            <a:endParaRPr/>
          </a:p>
        </p:txBody>
      </p:sp>
      <p:sp>
        <p:nvSpPr>
          <p:cNvPr id="728" name="Google Shape;728;p15"/>
          <p:cNvSpPr txBox="1">
            <a:spLocks noGrp="1"/>
          </p:cNvSpPr>
          <p:nvPr>
            <p:ph type="body" idx="1"/>
          </p:nvPr>
        </p:nvSpPr>
        <p:spPr>
          <a:xfrm>
            <a:off x="5951985" y="6509536"/>
            <a:ext cx="2162515" cy="305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68580" lvl="0" indent="-6858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825"/>
              <a:buNone/>
            </a:pPr>
            <a:endParaRPr/>
          </a:p>
        </p:txBody>
      </p:sp>
      <p:sp>
        <p:nvSpPr>
          <p:cNvPr id="729" name="Google Shape;729;p15"/>
          <p:cNvSpPr txBox="1">
            <a:spLocks noGrp="1"/>
          </p:cNvSpPr>
          <p:nvPr>
            <p:ph type="ftr" idx="11"/>
          </p:nvPr>
        </p:nvSpPr>
        <p:spPr>
          <a:xfrm>
            <a:off x="168981" y="6554697"/>
            <a:ext cx="2154900" cy="2130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mtClean="0"/>
              <a:t>Ingenieria de Software I 2021</a:t>
            </a:r>
            <a:endParaRPr/>
          </a:p>
        </p:txBody>
      </p:sp>
      <p:pic>
        <p:nvPicPr>
          <p:cNvPr id="730" name="Google Shape;730;p15" descr="http://www.vallartasport.mx/images/colaboraciones/articulos/slide-calidad-en-servicio-1311378216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40238" y="981075"/>
            <a:ext cx="647700" cy="725488"/>
          </a:xfrm>
          <a:prstGeom prst="rect">
            <a:avLst/>
          </a:prstGeom>
          <a:noFill/>
          <a:ln>
            <a:noFill/>
          </a:ln>
        </p:spPr>
      </p:pic>
      <p:pic>
        <p:nvPicPr>
          <p:cNvPr id="731" name="Google Shape;731;p15" descr="http://www.vallartasport.mx/images/colaboraciones/articulos/slide-calidad-en-servicio-1311378216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12469" y="3323534"/>
            <a:ext cx="647700" cy="725487"/>
          </a:xfrm>
          <a:prstGeom prst="rect">
            <a:avLst/>
          </a:prstGeom>
          <a:noFill/>
          <a:ln>
            <a:noFill/>
          </a:ln>
        </p:spPr>
      </p:pic>
      <p:pic>
        <p:nvPicPr>
          <p:cNvPr id="732" name="Google Shape;732;p15" descr="http://www.vallartasport.mx/images/colaboraciones/articulos/slide-calidad-en-servicio-1311378216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437527" y="5332419"/>
            <a:ext cx="647700" cy="72548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33" name="Google Shape;733;p15"/>
          <p:cNvGrpSpPr/>
          <p:nvPr/>
        </p:nvGrpSpPr>
        <p:grpSpPr>
          <a:xfrm>
            <a:off x="1992314" y="720037"/>
            <a:ext cx="7991475" cy="4176712"/>
            <a:chOff x="468313" y="720037"/>
            <a:chExt cx="7991475" cy="4176712"/>
          </a:xfrm>
        </p:grpSpPr>
        <p:pic>
          <p:nvPicPr>
            <p:cNvPr id="734" name="Google Shape;734;p15" descr="http://www.ecofusion.com.mx/wp-content/uploads/2012/09/servicio-300x300.jpg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468238" y="1025940"/>
              <a:ext cx="720725" cy="71913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5" name="Google Shape;735;p15" descr="http://www.ecofusion.com.mx/wp-content/uploads/2012/09/servicio-300x300.jpg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921593" y="1113402"/>
              <a:ext cx="720725" cy="72072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736" name="Google Shape;736;p15"/>
            <p:cNvGrpSpPr/>
            <p:nvPr/>
          </p:nvGrpSpPr>
          <p:grpSpPr>
            <a:xfrm>
              <a:off x="468313" y="720037"/>
              <a:ext cx="7991475" cy="4176712"/>
              <a:chOff x="468313" y="720037"/>
              <a:chExt cx="7991475" cy="4176712"/>
            </a:xfrm>
          </p:grpSpPr>
          <p:sp>
            <p:nvSpPr>
              <p:cNvPr id="737" name="Google Shape;737;p15"/>
              <p:cNvSpPr/>
              <p:nvPr/>
            </p:nvSpPr>
            <p:spPr>
              <a:xfrm>
                <a:off x="539750" y="720508"/>
                <a:ext cx="2160588" cy="649287"/>
              </a:xfrm>
              <a:prstGeom prst="downArrowCallout">
                <a:avLst>
                  <a:gd name="adj1" fmla="val 25000"/>
                  <a:gd name="adj2" fmla="val 25000"/>
                  <a:gd name="adj3" fmla="val 25000"/>
                  <a:gd name="adj4" fmla="val 64977"/>
                </a:avLst>
              </a:prstGeom>
              <a:noFill/>
              <a:ln w="12700" cap="flat" cmpd="sng">
                <a:solidFill>
                  <a:srgbClr val="8C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ES"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Producto Software</a:t>
                </a:r>
                <a:endParaRPr/>
              </a:p>
            </p:txBody>
          </p:sp>
          <p:grpSp>
            <p:nvGrpSpPr>
              <p:cNvPr id="738" name="Google Shape;738;p15"/>
              <p:cNvGrpSpPr/>
              <p:nvPr/>
            </p:nvGrpSpPr>
            <p:grpSpPr>
              <a:xfrm>
                <a:off x="584200" y="1440762"/>
                <a:ext cx="3629025" cy="1843087"/>
                <a:chOff x="656136" y="1412776"/>
                <a:chExt cx="3627832" cy="1843405"/>
              </a:xfrm>
            </p:grpSpPr>
            <p:pic>
              <p:nvPicPr>
                <p:cNvPr id="739" name="Google Shape;739;p15" descr="http://thumbs.dreamstime.com/x/producto-de-software-en-rect%C3%A1ngulo-15984867.jpg"/>
                <p:cNvPicPr preferRelativeResize="0"/>
                <p:nvPr/>
              </p:nvPicPr>
              <p:blipFill rotWithShape="1">
                <a:blip r:embed="rId5">
                  <a:alphaModFix/>
                </a:blip>
                <a:srcRect/>
                <a:stretch/>
              </p:blipFill>
              <p:spPr>
                <a:xfrm>
                  <a:off x="2267744" y="1772816"/>
                  <a:ext cx="1224136" cy="1285343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740" name="Google Shape;740;p15" descr="http://thumbs.dreamstime.com/x/producto-de-software-en-rect%C3%A1ngulo-15984867.jpg"/>
                <p:cNvPicPr preferRelativeResize="0"/>
                <p:nvPr/>
              </p:nvPicPr>
              <p:blipFill rotWithShape="1">
                <a:blip r:embed="rId6">
                  <a:alphaModFix/>
                </a:blip>
                <a:srcRect/>
                <a:stretch/>
              </p:blipFill>
              <p:spPr>
                <a:xfrm>
                  <a:off x="656136" y="1412776"/>
                  <a:ext cx="1755624" cy="184340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741" name="Google Shape;741;p15" descr="http://thumbs.dreamstime.com/x/producto-de-software-en-rect%C3%A1ngulo-15984867.jpg"/>
                <p:cNvPicPr preferRelativeResize="0"/>
                <p:nvPr/>
              </p:nvPicPr>
              <p:blipFill rotWithShape="1">
                <a:blip r:embed="rId7">
                  <a:alphaModFix/>
                </a:blip>
                <a:srcRect/>
                <a:stretch/>
              </p:blipFill>
              <p:spPr>
                <a:xfrm>
                  <a:off x="3419872" y="1988840"/>
                  <a:ext cx="864096" cy="907301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sp>
            <p:nvSpPr>
              <p:cNvPr id="742" name="Google Shape;742;p15"/>
              <p:cNvSpPr/>
              <p:nvPr/>
            </p:nvSpPr>
            <p:spPr>
              <a:xfrm>
                <a:off x="4356100" y="720037"/>
                <a:ext cx="2160588" cy="649287"/>
              </a:xfrm>
              <a:prstGeom prst="downArrowCallout">
                <a:avLst>
                  <a:gd name="adj1" fmla="val 25000"/>
                  <a:gd name="adj2" fmla="val 25000"/>
                  <a:gd name="adj3" fmla="val 25000"/>
                  <a:gd name="adj4" fmla="val 64977"/>
                </a:avLst>
              </a:prstGeom>
              <a:noFill/>
              <a:ln w="12700" cap="flat" cmpd="sng">
                <a:solidFill>
                  <a:srgbClr val="8C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ES"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Producto Software</a:t>
                </a:r>
                <a:endParaRPr/>
              </a:p>
            </p:txBody>
          </p:sp>
          <p:grpSp>
            <p:nvGrpSpPr>
              <p:cNvPr id="743" name="Google Shape;743;p15"/>
              <p:cNvGrpSpPr/>
              <p:nvPr/>
            </p:nvGrpSpPr>
            <p:grpSpPr>
              <a:xfrm>
                <a:off x="4511675" y="1585224"/>
                <a:ext cx="3228975" cy="1698625"/>
                <a:chOff x="4583646" y="2492896"/>
                <a:chExt cx="3528392" cy="1843405"/>
              </a:xfrm>
            </p:grpSpPr>
            <p:grpSp>
              <p:nvGrpSpPr>
                <p:cNvPr id="744" name="Google Shape;744;p15"/>
                <p:cNvGrpSpPr/>
                <p:nvPr/>
              </p:nvGrpSpPr>
              <p:grpSpPr>
                <a:xfrm>
                  <a:off x="4583646" y="2492896"/>
                  <a:ext cx="2736304" cy="1843405"/>
                  <a:chOff x="4583646" y="2492896"/>
                  <a:chExt cx="2736304" cy="1843405"/>
                </a:xfrm>
              </p:grpSpPr>
              <p:pic>
                <p:nvPicPr>
                  <p:cNvPr id="745" name="Google Shape;745;p15" descr="http://thumbs.dreamstime.com/x/producto-de-software-en-rect%C3%A1ngulo-15984867.jpg"/>
                  <p:cNvPicPr preferRelativeResize="0"/>
                  <p:nvPr/>
                </p:nvPicPr>
                <p:blipFill rotWithShape="1">
                  <a:blip r:embed="rId6">
                    <a:alphaModFix/>
                  </a:blip>
                  <a:srcRect/>
                  <a:stretch/>
                </p:blipFill>
                <p:spPr>
                  <a:xfrm>
                    <a:off x="4583646" y="2492896"/>
                    <a:ext cx="1755624" cy="1843405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746" name="Google Shape;746;p15" descr="http://thumbs.dreamstime.com/x/producto-de-software-en-rect%C3%A1ngulo-15984867.jpg"/>
                  <p:cNvPicPr preferRelativeResize="0"/>
                  <p:nvPr/>
                </p:nvPicPr>
                <p:blipFill rotWithShape="1">
                  <a:blip r:embed="rId8">
                    <a:alphaModFix/>
                  </a:blip>
                  <a:srcRect/>
                  <a:stretch/>
                </p:blipFill>
                <p:spPr>
                  <a:xfrm>
                    <a:off x="6095814" y="2852936"/>
                    <a:ext cx="1224136" cy="128534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  <p:pic>
              <p:nvPicPr>
                <p:cNvPr id="747" name="Google Shape;747;p15" descr="http://thumbs.dreamstime.com/x/producto-de-software-en-rect%C3%A1ngulo-15984867.jpg"/>
                <p:cNvPicPr preferRelativeResize="0"/>
                <p:nvPr/>
              </p:nvPicPr>
              <p:blipFill rotWithShape="1">
                <a:blip r:embed="rId9">
                  <a:alphaModFix/>
                </a:blip>
                <a:srcRect/>
                <a:stretch/>
              </p:blipFill>
              <p:spPr>
                <a:xfrm>
                  <a:off x="7247942" y="3068960"/>
                  <a:ext cx="864096" cy="907301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sp>
            <p:nvSpPr>
              <p:cNvPr id="748" name="Google Shape;748;p15"/>
              <p:cNvSpPr/>
              <p:nvPr/>
            </p:nvSpPr>
            <p:spPr>
              <a:xfrm>
                <a:off x="468313" y="4393512"/>
                <a:ext cx="7991475" cy="503237"/>
              </a:xfrm>
              <a:prstGeom prst="chevron">
                <a:avLst>
                  <a:gd name="adj" fmla="val 50000"/>
                </a:avLst>
              </a:prstGeom>
              <a:noFill/>
              <a:ln w="12700" cap="flat" cmpd="sng">
                <a:solidFill>
                  <a:srgbClr val="8C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ES"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Organización</a:t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749" name="Google Shape;749;p15"/>
              <p:cNvGrpSpPr/>
              <p:nvPr/>
            </p:nvGrpSpPr>
            <p:grpSpPr>
              <a:xfrm>
                <a:off x="756298" y="2880720"/>
                <a:ext cx="3588042" cy="1092008"/>
                <a:chOff x="756298" y="2880720"/>
                <a:chExt cx="3588042" cy="1092008"/>
              </a:xfrm>
            </p:grpSpPr>
            <p:sp>
              <p:nvSpPr>
                <p:cNvPr id="750" name="Google Shape;750;p15"/>
                <p:cNvSpPr/>
                <p:nvPr/>
              </p:nvSpPr>
              <p:spPr>
                <a:xfrm rot="-646847">
                  <a:off x="765175" y="3210824"/>
                  <a:ext cx="3570288" cy="431800"/>
                </a:xfrm>
                <a:prstGeom prst="chevron">
                  <a:avLst>
                    <a:gd name="adj" fmla="val 50000"/>
                  </a:avLst>
                </a:prstGeom>
                <a:noFill/>
                <a:ln w="12700" cap="flat" cmpd="sng">
                  <a:solidFill>
                    <a:srgbClr val="8C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s-ES" sz="18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Proceso de Desarrollo  </a:t>
                  </a: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pic>
              <p:nvPicPr>
                <p:cNvPr id="751" name="Google Shape;751;p15" descr="https://ci6.googleusercontent.com/proxy/VUZhKJoKoEJfLCgoWqglJbo-K1iJVJeYL6FE-hJAeRe4T8IwCUq1KvZNknFHT5YDXb-AWbpSgpv3ro8sAuDoiPl1bBdA-Hk99_Yl3lSWE79lqVdI_zsREBj88x3J6_yZQg-vPxD0LiRBZWb6vklmvaM_9c2eCS-kXT1lGVeI=s0-d-e1-ft#https://encrypted-tbn3.gstatic.com/images?q=tbn:ANd9GcRysnyLEpV87cGnKUWg3dfLRpKy1UawAn95QKD7nl16PHyE5yFe"/>
                <p:cNvPicPr preferRelativeResize="0"/>
                <p:nvPr/>
              </p:nvPicPr>
              <p:blipFill rotWithShape="1">
                <a:blip r:embed="rId10">
                  <a:alphaModFix/>
                </a:blip>
                <a:srcRect/>
                <a:stretch/>
              </p:blipFill>
              <p:spPr>
                <a:xfrm>
                  <a:off x="3677288" y="3032776"/>
                  <a:ext cx="375900" cy="28192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752" name="Google Shape;752;p15"/>
              <p:cNvGrpSpPr/>
              <p:nvPr/>
            </p:nvGrpSpPr>
            <p:grpSpPr>
              <a:xfrm>
                <a:off x="4692359" y="2858282"/>
                <a:ext cx="3588042" cy="1092008"/>
                <a:chOff x="4692359" y="2858282"/>
                <a:chExt cx="3588042" cy="1092008"/>
              </a:xfrm>
            </p:grpSpPr>
            <p:sp>
              <p:nvSpPr>
                <p:cNvPr id="753" name="Google Shape;753;p15"/>
                <p:cNvSpPr/>
                <p:nvPr/>
              </p:nvSpPr>
              <p:spPr>
                <a:xfrm rot="-646847">
                  <a:off x="4701236" y="3188386"/>
                  <a:ext cx="3570288" cy="431800"/>
                </a:xfrm>
                <a:prstGeom prst="chevron">
                  <a:avLst>
                    <a:gd name="adj" fmla="val 50000"/>
                  </a:avLst>
                </a:prstGeom>
                <a:noFill/>
                <a:ln w="12700" cap="flat" cmpd="sng">
                  <a:solidFill>
                    <a:srgbClr val="8C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s-ES" sz="18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Proceso de Desarrollo  </a:t>
                  </a: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pic>
              <p:nvPicPr>
                <p:cNvPr id="754" name="Google Shape;754;p15" descr="https://ci6.googleusercontent.com/proxy/VUZhKJoKoEJfLCgoWqglJbo-K1iJVJeYL6FE-hJAeRe4T8IwCUq1KvZNknFHT5YDXb-AWbpSgpv3ro8sAuDoiPl1bBdA-Hk99_Yl3lSWE79lqVdI_zsREBj88x3J6_yZQg-vPxD0LiRBZWb6vklmvaM_9c2eCS-kXT1lGVeI=s0-d-e1-ft#https://encrypted-tbn3.gstatic.com/images?q=tbn:ANd9GcRysnyLEpV87cGnKUWg3dfLRpKy1UawAn95QKD7nl16PHyE5yFe"/>
                <p:cNvPicPr preferRelativeResize="0"/>
                <p:nvPr/>
              </p:nvPicPr>
              <p:blipFill rotWithShape="1">
                <a:blip r:embed="rId10">
                  <a:alphaModFix/>
                </a:blip>
                <a:srcRect/>
                <a:stretch/>
              </p:blipFill>
              <p:spPr>
                <a:xfrm>
                  <a:off x="7609657" y="2983569"/>
                  <a:ext cx="375900" cy="28192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</p:grpSp>
      <p:sp>
        <p:nvSpPr>
          <p:cNvPr id="755" name="Google Shape;755;p15"/>
          <p:cNvSpPr/>
          <p:nvPr/>
        </p:nvSpPr>
        <p:spPr>
          <a:xfrm>
            <a:off x="2423344" y="5039869"/>
            <a:ext cx="6913512" cy="1007945"/>
          </a:xfrm>
          <a:prstGeom prst="upArrowCallout">
            <a:avLst>
              <a:gd name="adj1" fmla="val 25000"/>
              <a:gd name="adj2" fmla="val 25000"/>
              <a:gd name="adj3" fmla="val 25000"/>
              <a:gd name="adj4" fmla="val 64977"/>
            </a:avLst>
          </a:prstGeom>
          <a:noFill/>
          <a:ln w="12700" cap="flat" cmpd="sng">
            <a:solidFill>
              <a:srgbClr val="8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cap="small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ISO/IEC 9001 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cap="small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Seguridad de la información – ISO/IEC 27001</a:t>
            </a:r>
            <a:endParaRPr sz="1800" cap="small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0" name="Google Shape;760;p16" descr="http://www.vallartasport.mx/images/colaboraciones/articulos/slide-calidad-en-servicio-1311378216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43925" y="3933826"/>
            <a:ext cx="1512888" cy="169386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61" name="Google Shape;761;p16"/>
          <p:cNvGrpSpPr/>
          <p:nvPr/>
        </p:nvGrpSpPr>
        <p:grpSpPr>
          <a:xfrm>
            <a:off x="2135188" y="1916114"/>
            <a:ext cx="4608512" cy="2276475"/>
            <a:chOff x="656136" y="1412776"/>
            <a:chExt cx="3627832" cy="1843405"/>
          </a:xfrm>
        </p:grpSpPr>
        <p:pic>
          <p:nvPicPr>
            <p:cNvPr id="762" name="Google Shape;762;p16" descr="http://thumbs.dreamstime.com/x/producto-de-software-en-rect%C3%A1ngulo-15984867.jpg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267744" y="1772816"/>
              <a:ext cx="1224136" cy="12853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63" name="Google Shape;763;p16" descr="http://thumbs.dreamstime.com/x/producto-de-software-en-rect%C3%A1ngulo-15984867.jpg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656136" y="1412776"/>
              <a:ext cx="1755624" cy="18434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64" name="Google Shape;764;p16" descr="http://thumbs.dreamstime.com/x/producto-de-software-en-rect%C3%A1ngulo-15984867.jpg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3419872" y="1988840"/>
              <a:ext cx="864096" cy="90730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65" name="Google Shape;765;p16" descr="http://www.ecofusion.com.mx/wp-content/uploads/2012/09/servicio-300x300.jp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832851" y="836614"/>
            <a:ext cx="1298575" cy="1296987"/>
          </a:xfrm>
          <a:prstGeom prst="rect">
            <a:avLst/>
          </a:prstGeom>
          <a:noFill/>
          <a:ln>
            <a:noFill/>
          </a:ln>
        </p:spPr>
      </p:pic>
      <p:sp>
        <p:nvSpPr>
          <p:cNvPr id="766" name="Google Shape;766;p16"/>
          <p:cNvSpPr txBox="1">
            <a:spLocks noGrp="1"/>
          </p:cNvSpPr>
          <p:nvPr>
            <p:ph type="title"/>
          </p:nvPr>
        </p:nvSpPr>
        <p:spPr>
          <a:xfrm>
            <a:off x="551384" y="2123"/>
            <a:ext cx="10772775" cy="834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alibri"/>
              <a:buNone/>
            </a:pPr>
            <a:r>
              <a:rPr lang="es-ES" sz="2800"/>
              <a:t>Clasificación de Normas y Modelos de Calidad</a:t>
            </a:r>
            <a:endParaRPr sz="2800"/>
          </a:p>
        </p:txBody>
      </p:sp>
      <p:sp>
        <p:nvSpPr>
          <p:cNvPr id="767" name="Google Shape;767;p16"/>
          <p:cNvSpPr txBox="1">
            <a:spLocks noGrp="1"/>
          </p:cNvSpPr>
          <p:nvPr>
            <p:ph type="sldNum" idx="12"/>
          </p:nvPr>
        </p:nvSpPr>
        <p:spPr>
          <a:xfrm>
            <a:off x="9249399" y="2852612"/>
            <a:ext cx="2926080" cy="1048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16</a:t>
            </a:fld>
            <a:endParaRPr/>
          </a:p>
        </p:txBody>
      </p:sp>
      <p:sp>
        <p:nvSpPr>
          <p:cNvPr id="768" name="Google Shape;768;p16"/>
          <p:cNvSpPr txBox="1">
            <a:spLocks noGrp="1"/>
          </p:cNvSpPr>
          <p:nvPr>
            <p:ph type="body" idx="1"/>
          </p:nvPr>
        </p:nvSpPr>
        <p:spPr>
          <a:xfrm>
            <a:off x="5951985" y="6509536"/>
            <a:ext cx="2162515" cy="305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68580" lvl="0" indent="-6858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825"/>
              <a:buNone/>
            </a:pPr>
            <a:endParaRPr/>
          </a:p>
        </p:txBody>
      </p:sp>
      <p:sp>
        <p:nvSpPr>
          <p:cNvPr id="769" name="Google Shape;769;p16"/>
          <p:cNvSpPr txBox="1">
            <a:spLocks noGrp="1"/>
          </p:cNvSpPr>
          <p:nvPr>
            <p:ph type="body" idx="2"/>
          </p:nvPr>
        </p:nvSpPr>
        <p:spPr>
          <a:xfrm>
            <a:off x="623392" y="1902577"/>
            <a:ext cx="9793088" cy="4478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6858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800"/>
              <a:buFont typeface="Arial"/>
              <a:buNone/>
            </a:pPr>
            <a:endParaRPr/>
          </a:p>
        </p:txBody>
      </p:sp>
      <p:sp>
        <p:nvSpPr>
          <p:cNvPr id="770" name="Google Shape;770;p16"/>
          <p:cNvSpPr txBox="1">
            <a:spLocks noGrp="1"/>
          </p:cNvSpPr>
          <p:nvPr>
            <p:ph type="ftr" idx="11"/>
          </p:nvPr>
        </p:nvSpPr>
        <p:spPr>
          <a:xfrm>
            <a:off x="168981" y="6554697"/>
            <a:ext cx="2154900" cy="2130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mtClean="0">
                <a:solidFill>
                  <a:srgbClr val="000000"/>
                </a:solidFill>
              </a:rPr>
              <a:t>Ingenieria de Software I 2021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771" name="Google Shape;771;p16"/>
          <p:cNvSpPr/>
          <p:nvPr/>
        </p:nvSpPr>
        <p:spPr>
          <a:xfrm>
            <a:off x="1992313" y="836614"/>
            <a:ext cx="3816350" cy="1296987"/>
          </a:xfrm>
          <a:prstGeom prst="downArrowCallout">
            <a:avLst>
              <a:gd name="adj1" fmla="val 25000"/>
              <a:gd name="adj2" fmla="val 25000"/>
              <a:gd name="adj3" fmla="val 25000"/>
              <a:gd name="adj4" fmla="val 64977"/>
            </a:avLst>
          </a:prstGeom>
          <a:noFill/>
          <a:ln w="12700" cap="flat" cmpd="sng">
            <a:solidFill>
              <a:srgbClr val="8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 cap="small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CALIDAD DE PRODUCTO DE SOFTWARE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 cap="small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CALIDAD DE USO – CALIDAD DE DATOS </a:t>
            </a:r>
            <a:endParaRPr sz="1400" cap="small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 cap="small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ISO/IEC 25000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2" name="Google Shape;772;p16"/>
          <p:cNvSpPr/>
          <p:nvPr/>
        </p:nvSpPr>
        <p:spPr>
          <a:xfrm rot="-646847">
            <a:off x="2225675" y="3914776"/>
            <a:ext cx="7245350" cy="881063"/>
          </a:xfrm>
          <a:prstGeom prst="chevron">
            <a:avLst>
              <a:gd name="adj" fmla="val 50000"/>
            </a:avLst>
          </a:prstGeom>
          <a:noFill/>
          <a:ln w="12700" cap="flat" cmpd="sng">
            <a:solidFill>
              <a:srgbClr val="8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cap="small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PMBOOK  - </a:t>
            </a:r>
            <a:r>
              <a:rPr lang="es-ES" sz="1400" cap="small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SWEBOOK-</a:t>
            </a:r>
            <a:r>
              <a:rPr lang="es-ES" sz="1600" cap="small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SIX SIGMA - ISO/IEC 12207 - ISO/IEC 15504 – ISO/IEC 90003 -CMMI – SCAMPI – IDEAL -MPS-BR - MOPROSOFT  -COMPETISOFT METRICA V3 - ISO/IEC 29110</a:t>
            </a:r>
            <a:endParaRPr sz="1600" cap="small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3" name="Google Shape;773;p16"/>
          <p:cNvSpPr/>
          <p:nvPr/>
        </p:nvSpPr>
        <p:spPr>
          <a:xfrm>
            <a:off x="1847851" y="5516564"/>
            <a:ext cx="7991475" cy="719137"/>
          </a:xfrm>
          <a:prstGeom prst="chevron">
            <a:avLst>
              <a:gd name="adj" fmla="val 50000"/>
            </a:avLst>
          </a:prstGeom>
          <a:noFill/>
          <a:ln w="12700" cap="flat" cmpd="sng">
            <a:solidFill>
              <a:srgbClr val="8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cap="small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Calidad total – Tqm – ISO/IEC 9001 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cap="small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Seguridad de la información – ISO/IEC 27001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4" name="Google Shape;774;p16"/>
          <p:cNvSpPr/>
          <p:nvPr/>
        </p:nvSpPr>
        <p:spPr>
          <a:xfrm>
            <a:off x="6383338" y="981075"/>
            <a:ext cx="2520950" cy="647700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87634"/>
            </a:avLst>
          </a:prstGeom>
          <a:noFill/>
          <a:ln w="12700" cap="flat" cmpd="sng">
            <a:solidFill>
              <a:srgbClr val="8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 cap="small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Calidad de Servicios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 cap="small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ISO/IEC 20000  - ITIL</a:t>
            </a:r>
            <a:endParaRPr sz="1400" cap="small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9" name="Google Shape;779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12578" y="2521653"/>
            <a:ext cx="4608473" cy="3446394"/>
          </a:xfrm>
          <a:prstGeom prst="rect">
            <a:avLst/>
          </a:prstGeom>
          <a:noFill/>
          <a:ln>
            <a:noFill/>
          </a:ln>
        </p:spPr>
      </p:pic>
      <p:sp>
        <p:nvSpPr>
          <p:cNvPr id="780" name="Google Shape;780;p17"/>
          <p:cNvSpPr txBox="1">
            <a:spLocks noGrp="1"/>
          </p:cNvSpPr>
          <p:nvPr>
            <p:ph type="title"/>
          </p:nvPr>
        </p:nvSpPr>
        <p:spPr>
          <a:xfrm>
            <a:off x="623393" y="643372"/>
            <a:ext cx="10772775" cy="1129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Calibri"/>
              <a:buNone/>
            </a:pPr>
            <a:r>
              <a:rPr lang="es-ES"/>
              <a:t>Norma/Modelo de Calidad SQuaRE ISO/IEC 25000 </a:t>
            </a:r>
            <a:endParaRPr/>
          </a:p>
        </p:txBody>
      </p:sp>
      <p:sp>
        <p:nvSpPr>
          <p:cNvPr id="781" name="Google Shape;781;p17"/>
          <p:cNvSpPr txBox="1">
            <a:spLocks noGrp="1"/>
          </p:cNvSpPr>
          <p:nvPr>
            <p:ph type="sldNum" idx="12"/>
          </p:nvPr>
        </p:nvSpPr>
        <p:spPr>
          <a:xfrm>
            <a:off x="9249399" y="2852612"/>
            <a:ext cx="2926080" cy="1048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17</a:t>
            </a:fld>
            <a:endParaRPr/>
          </a:p>
        </p:txBody>
      </p:sp>
      <p:sp>
        <p:nvSpPr>
          <p:cNvPr id="782" name="Google Shape;782;p17"/>
          <p:cNvSpPr txBox="1">
            <a:spLocks noGrp="1"/>
          </p:cNvSpPr>
          <p:nvPr>
            <p:ph type="body" idx="1"/>
          </p:nvPr>
        </p:nvSpPr>
        <p:spPr>
          <a:xfrm>
            <a:off x="5951985" y="6509536"/>
            <a:ext cx="2162515" cy="305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68580" lvl="0" indent="-6858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s-ES"/>
              <a:t>SQuaRE cubre tres procesos de calidad complementarios:</a:t>
            </a:r>
            <a:endParaRPr/>
          </a:p>
          <a:p>
            <a:pPr marL="260604" lvl="1" indent="-257175" algn="l" rtl="0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000"/>
              <a:buNone/>
            </a:pPr>
            <a:r>
              <a:rPr lang="es-ES"/>
              <a:t>Especificación de requisitos</a:t>
            </a:r>
            <a:endParaRPr/>
          </a:p>
          <a:p>
            <a:pPr marL="260604" lvl="1" indent="-257175" algn="l" rtl="0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000"/>
              <a:buNone/>
            </a:pPr>
            <a:r>
              <a:rPr lang="es-ES"/>
              <a:t>Metricas </a:t>
            </a:r>
            <a:endParaRPr/>
          </a:p>
          <a:p>
            <a:pPr marL="260604" lvl="1" indent="-257175" algn="l" rtl="0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000"/>
              <a:buNone/>
            </a:pPr>
            <a:r>
              <a:rPr lang="es-ES"/>
              <a:t>Evaluación </a:t>
            </a:r>
            <a:endParaRPr/>
          </a:p>
          <a:p>
            <a:pPr marL="68580" lvl="0" indent="-6858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s-ES"/>
              <a:t>La Norma ISO/IEC 25000 (SQuaRE) se organiza en cinco apartados dentro de las cuales se ubican las distintas normas:</a:t>
            </a:r>
            <a:endParaRPr/>
          </a:p>
          <a:p>
            <a:pPr marL="260604" lvl="1" indent="-257175" algn="l" rtl="0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050"/>
              <a:buNone/>
            </a:pPr>
            <a:endParaRPr/>
          </a:p>
        </p:txBody>
      </p:sp>
      <p:sp>
        <p:nvSpPr>
          <p:cNvPr id="783" name="Google Shape;783;p17"/>
          <p:cNvSpPr txBox="1">
            <a:spLocks noGrp="1"/>
          </p:cNvSpPr>
          <p:nvPr>
            <p:ph type="body" idx="2"/>
          </p:nvPr>
        </p:nvSpPr>
        <p:spPr>
          <a:xfrm>
            <a:off x="623392" y="1902577"/>
            <a:ext cx="9793088" cy="4478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68580" lvl="0" indent="-11430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800"/>
              <a:buFont typeface="Arial"/>
              <a:buChar char="»"/>
            </a:pPr>
            <a:r>
              <a:rPr lang="es-ES" b="1"/>
              <a:t>ISO/IEC 25000  SQuaRE Software product Quality Requeriment and Evaluation</a:t>
            </a:r>
            <a:endParaRPr b="1"/>
          </a:p>
        </p:txBody>
      </p:sp>
      <p:sp>
        <p:nvSpPr>
          <p:cNvPr id="784" name="Google Shape;784;p17"/>
          <p:cNvSpPr txBox="1">
            <a:spLocks noGrp="1"/>
          </p:cNvSpPr>
          <p:nvPr>
            <p:ph type="ftr" idx="11"/>
          </p:nvPr>
        </p:nvSpPr>
        <p:spPr>
          <a:xfrm>
            <a:off x="168981" y="6554697"/>
            <a:ext cx="2154900" cy="2130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mtClean="0"/>
              <a:t>Ingenieria de Software I 2021</a:t>
            </a:r>
            <a:endParaRPr/>
          </a:p>
        </p:txBody>
      </p:sp>
      <p:grpSp>
        <p:nvGrpSpPr>
          <p:cNvPr id="785" name="Google Shape;785;p17"/>
          <p:cNvGrpSpPr/>
          <p:nvPr/>
        </p:nvGrpSpPr>
        <p:grpSpPr>
          <a:xfrm>
            <a:off x="0" y="5686761"/>
            <a:ext cx="1728192" cy="1171239"/>
            <a:chOff x="656136" y="1412776"/>
            <a:chExt cx="3627832" cy="1843405"/>
          </a:xfrm>
        </p:grpSpPr>
        <p:pic>
          <p:nvPicPr>
            <p:cNvPr id="786" name="Google Shape;786;p17" descr="http://thumbs.dreamstime.com/x/producto-de-software-en-rect%C3%A1ngulo-15984867.jpg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267744" y="1772816"/>
              <a:ext cx="1224136" cy="12853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87" name="Google Shape;787;p17" descr="http://thumbs.dreamstime.com/x/producto-de-software-en-rect%C3%A1ngulo-15984867.jpg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656136" y="1412776"/>
              <a:ext cx="1755624" cy="18434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88" name="Google Shape;788;p17" descr="http://thumbs.dreamstime.com/x/producto-de-software-en-rect%C3%A1ngulo-15984867.jpg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3419872" y="1988840"/>
              <a:ext cx="864096" cy="90730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89" name="Google Shape;789;p17"/>
          <p:cNvSpPr/>
          <p:nvPr/>
        </p:nvSpPr>
        <p:spPr>
          <a:xfrm>
            <a:off x="204423" y="2430474"/>
            <a:ext cx="3471720" cy="959501"/>
          </a:xfrm>
          <a:prstGeom prst="wedgeRoundRectCallout">
            <a:avLst>
              <a:gd name="adj1" fmla="val 110077"/>
              <a:gd name="adj2" fmla="val 42352"/>
              <a:gd name="adj3" fmla="val 16667"/>
            </a:avLst>
          </a:prstGeom>
          <a:noFill/>
          <a:ln w="12700" cap="flat" cmpd="sng">
            <a:solidFill>
              <a:srgbClr val="8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Modelo de calidad detallado incluyendo </a:t>
            </a:r>
            <a:r>
              <a:rPr lang="es-ES" sz="1600" b="1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características para calidad interna y externa y la calidad de datos</a:t>
            </a:r>
            <a:r>
              <a:rPr lang="es-E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/>
          </a:p>
        </p:txBody>
      </p:sp>
      <p:sp>
        <p:nvSpPr>
          <p:cNvPr id="790" name="Google Shape;790;p17"/>
          <p:cNvSpPr/>
          <p:nvPr/>
        </p:nvSpPr>
        <p:spPr>
          <a:xfrm>
            <a:off x="314829" y="3649208"/>
            <a:ext cx="3194078" cy="959501"/>
          </a:xfrm>
          <a:prstGeom prst="wedgeRoundRectCallout">
            <a:avLst>
              <a:gd name="adj1" fmla="val 120860"/>
              <a:gd name="adj2" fmla="val 73644"/>
              <a:gd name="adj3" fmla="val 16667"/>
            </a:avLst>
          </a:prstGeom>
          <a:noFill/>
          <a:ln w="12700" cap="flat" cmpd="sng">
            <a:solidFill>
              <a:srgbClr val="8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Modelo de referencia de la medición de la calidad del producto, definiciones de </a:t>
            </a:r>
            <a:r>
              <a:rPr lang="es-ES" sz="1600" b="1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medidas de calidad</a:t>
            </a:r>
            <a:r>
              <a:rPr lang="es-E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y guías practicas de uso</a:t>
            </a:r>
            <a:endParaRPr/>
          </a:p>
        </p:txBody>
      </p:sp>
      <p:sp>
        <p:nvSpPr>
          <p:cNvPr id="791" name="Google Shape;791;p17"/>
          <p:cNvSpPr/>
          <p:nvPr/>
        </p:nvSpPr>
        <p:spPr>
          <a:xfrm>
            <a:off x="304625" y="4734300"/>
            <a:ext cx="3204282" cy="959501"/>
          </a:xfrm>
          <a:prstGeom prst="wedgeRoundRectCallout">
            <a:avLst>
              <a:gd name="adj1" fmla="val 91245"/>
              <a:gd name="adj2" fmla="val -1742"/>
              <a:gd name="adj3" fmla="val 16667"/>
            </a:avLst>
          </a:prstGeom>
          <a:noFill/>
          <a:ln w="12700" cap="flat" cmpd="sng">
            <a:solidFill>
              <a:srgbClr val="8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Ayuda a especificar los requisitos de calidad que pueden ser usados en el proceso de elicitación.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/>
          </a:p>
        </p:txBody>
      </p:sp>
      <p:sp>
        <p:nvSpPr>
          <p:cNvPr id="792" name="Google Shape;792;p17"/>
          <p:cNvSpPr/>
          <p:nvPr/>
        </p:nvSpPr>
        <p:spPr>
          <a:xfrm>
            <a:off x="8688287" y="2241038"/>
            <a:ext cx="3510799" cy="959501"/>
          </a:xfrm>
          <a:prstGeom prst="wedgeRoundRectCallout">
            <a:avLst>
              <a:gd name="adj1" fmla="val -108674"/>
              <a:gd name="adj2" fmla="val 146186"/>
              <a:gd name="adj3" fmla="val 16667"/>
            </a:avLst>
          </a:prstGeom>
          <a:noFill/>
          <a:ln w="12700" cap="flat" cmpd="sng">
            <a:solidFill>
              <a:srgbClr val="8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Las normas que forman este apartado definen todos los modelos, términos y definiciones comunes referenciados por toda la serie SQuaRE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3" name="Google Shape;793;p17"/>
          <p:cNvSpPr/>
          <p:nvPr/>
        </p:nvSpPr>
        <p:spPr>
          <a:xfrm>
            <a:off x="8832303" y="4181756"/>
            <a:ext cx="3039651" cy="959501"/>
          </a:xfrm>
          <a:prstGeom prst="wedgeRoundRectCallout">
            <a:avLst>
              <a:gd name="adj1" fmla="val -89257"/>
              <a:gd name="adj2" fmla="val 2525"/>
              <a:gd name="adj3" fmla="val 16667"/>
            </a:avLst>
          </a:prstGeom>
          <a:noFill/>
          <a:ln w="12700" cap="flat" cmpd="sng">
            <a:solidFill>
              <a:srgbClr val="8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Requisitos, recomendaciones y guías para la evaluación de producto.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p18"/>
          <p:cNvSpPr txBox="1">
            <a:spLocks noGrp="1"/>
          </p:cNvSpPr>
          <p:nvPr>
            <p:ph type="title"/>
          </p:nvPr>
        </p:nvSpPr>
        <p:spPr>
          <a:xfrm>
            <a:off x="623393" y="643372"/>
            <a:ext cx="10772775" cy="1129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Calibri"/>
              <a:buNone/>
            </a:pPr>
            <a:r>
              <a:rPr lang="es-ES"/>
              <a:t>Norma/Modelo de Calidad SQuaRE ISO/IEC 25010- Características </a:t>
            </a:r>
            <a:endParaRPr/>
          </a:p>
        </p:txBody>
      </p:sp>
      <p:sp>
        <p:nvSpPr>
          <p:cNvPr id="799" name="Google Shape;799;p18"/>
          <p:cNvSpPr txBox="1">
            <a:spLocks noGrp="1"/>
          </p:cNvSpPr>
          <p:nvPr>
            <p:ph type="sldNum" idx="12"/>
          </p:nvPr>
        </p:nvSpPr>
        <p:spPr>
          <a:xfrm>
            <a:off x="9249399" y="2852612"/>
            <a:ext cx="2926080" cy="1048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18</a:t>
            </a:fld>
            <a:endParaRPr/>
          </a:p>
        </p:txBody>
      </p:sp>
      <p:sp>
        <p:nvSpPr>
          <p:cNvPr id="800" name="Google Shape;800;p18"/>
          <p:cNvSpPr txBox="1">
            <a:spLocks noGrp="1"/>
          </p:cNvSpPr>
          <p:nvPr>
            <p:ph type="body" idx="1"/>
          </p:nvPr>
        </p:nvSpPr>
        <p:spPr>
          <a:xfrm>
            <a:off x="5951985" y="6509536"/>
            <a:ext cx="2162515" cy="305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68580" lvl="0" indent="-6858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825"/>
              <a:buNone/>
            </a:pPr>
            <a:endParaRPr/>
          </a:p>
        </p:txBody>
      </p:sp>
      <p:pic>
        <p:nvPicPr>
          <p:cNvPr id="801" name="Google Shape;801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8378" y="2733509"/>
            <a:ext cx="9848850" cy="2743200"/>
          </a:xfrm>
          <a:prstGeom prst="rect">
            <a:avLst/>
          </a:prstGeom>
          <a:noFill/>
          <a:ln>
            <a:noFill/>
          </a:ln>
        </p:spPr>
      </p:pic>
      <p:sp>
        <p:nvSpPr>
          <p:cNvPr id="802" name="Google Shape;802;p18"/>
          <p:cNvSpPr txBox="1">
            <a:spLocks noGrp="1"/>
          </p:cNvSpPr>
          <p:nvPr>
            <p:ph type="ftr" idx="11"/>
          </p:nvPr>
        </p:nvSpPr>
        <p:spPr>
          <a:xfrm>
            <a:off x="168981" y="6554697"/>
            <a:ext cx="2154900" cy="2130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mtClean="0"/>
              <a:t>Ingenieria de Software I 2021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p19"/>
          <p:cNvSpPr txBox="1">
            <a:spLocks noGrp="1"/>
          </p:cNvSpPr>
          <p:nvPr>
            <p:ph type="title"/>
          </p:nvPr>
        </p:nvSpPr>
        <p:spPr>
          <a:xfrm>
            <a:off x="623393" y="643372"/>
            <a:ext cx="10772775" cy="1129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Calibri"/>
              <a:buNone/>
            </a:pPr>
            <a:r>
              <a:rPr lang="es-ES"/>
              <a:t>Norma/Modelo de Calidad Software</a:t>
            </a:r>
            <a:endParaRPr/>
          </a:p>
        </p:txBody>
      </p:sp>
      <p:sp>
        <p:nvSpPr>
          <p:cNvPr id="808" name="Google Shape;808;p19"/>
          <p:cNvSpPr txBox="1">
            <a:spLocks noGrp="1"/>
          </p:cNvSpPr>
          <p:nvPr>
            <p:ph type="sldNum" idx="12"/>
          </p:nvPr>
        </p:nvSpPr>
        <p:spPr>
          <a:xfrm>
            <a:off x="9249399" y="2852612"/>
            <a:ext cx="2926080" cy="1048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19</a:t>
            </a:fld>
            <a:endParaRPr/>
          </a:p>
        </p:txBody>
      </p:sp>
      <p:sp>
        <p:nvSpPr>
          <p:cNvPr id="809" name="Google Shape;809;p19"/>
          <p:cNvSpPr txBox="1">
            <a:spLocks noGrp="1"/>
          </p:cNvSpPr>
          <p:nvPr>
            <p:ph type="body" idx="1"/>
          </p:nvPr>
        </p:nvSpPr>
        <p:spPr>
          <a:xfrm>
            <a:off x="5951985" y="6509536"/>
            <a:ext cx="2162515" cy="305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68580" lvl="0" indent="-6858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825"/>
              <a:buNone/>
            </a:pPr>
            <a:endParaRPr/>
          </a:p>
        </p:txBody>
      </p:sp>
      <p:sp>
        <p:nvSpPr>
          <p:cNvPr id="810" name="Google Shape;810;p19"/>
          <p:cNvSpPr txBox="1">
            <a:spLocks noGrp="1"/>
          </p:cNvSpPr>
          <p:nvPr>
            <p:ph type="body" idx="2"/>
          </p:nvPr>
        </p:nvSpPr>
        <p:spPr>
          <a:xfrm>
            <a:off x="623392" y="1902577"/>
            <a:ext cx="9793088" cy="4478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68580" lvl="0" indent="-11430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800"/>
              <a:buFont typeface="Arial"/>
              <a:buChar char="»"/>
            </a:pPr>
            <a:r>
              <a:rPr lang="es-ES"/>
              <a:t>Modelo de Calidad de Proceso Software</a:t>
            </a:r>
            <a:endParaRPr/>
          </a:p>
        </p:txBody>
      </p:sp>
      <p:sp>
        <p:nvSpPr>
          <p:cNvPr id="811" name="Google Shape;811;p19"/>
          <p:cNvSpPr txBox="1">
            <a:spLocks noGrp="1"/>
          </p:cNvSpPr>
          <p:nvPr>
            <p:ph type="ftr" idx="11"/>
          </p:nvPr>
        </p:nvSpPr>
        <p:spPr>
          <a:xfrm>
            <a:off x="168981" y="6554697"/>
            <a:ext cx="2154900" cy="2130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mtClean="0"/>
              <a:t>Ingenieria de Software I 2021</a:t>
            </a:r>
            <a:endParaRPr/>
          </a:p>
        </p:txBody>
      </p:sp>
      <p:pic>
        <p:nvPicPr>
          <p:cNvPr id="812" name="Google Shape;812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39616" y="1885349"/>
            <a:ext cx="6045826" cy="3876589"/>
          </a:xfrm>
          <a:prstGeom prst="rect">
            <a:avLst/>
          </a:prstGeom>
          <a:noFill/>
          <a:ln>
            <a:noFill/>
          </a:ln>
        </p:spPr>
      </p:pic>
      <p:sp>
        <p:nvSpPr>
          <p:cNvPr id="813" name="Google Shape;813;p19"/>
          <p:cNvSpPr/>
          <p:nvPr/>
        </p:nvSpPr>
        <p:spPr>
          <a:xfrm>
            <a:off x="6096001" y="5253328"/>
            <a:ext cx="4032249" cy="1528473"/>
          </a:xfrm>
          <a:prstGeom prst="wedgeRoundRectCallout">
            <a:avLst>
              <a:gd name="adj1" fmla="val -24238"/>
              <a:gd name="adj2" fmla="val -65142"/>
              <a:gd name="adj3" fmla="val 16667"/>
            </a:avLst>
          </a:prstGeom>
          <a:solidFill>
            <a:schemeClr val="lt1"/>
          </a:solidFill>
          <a:ln w="12700" cap="flat" cmpd="sng">
            <a:solidFill>
              <a:srgbClr val="8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ISO/IEC 15504 es una norma internacional para establecer y mejorar la capacidad y madurez de los procesos de las organizaciones en la adquisición, desarrollo, evolución y soporte de productos y servicios</a:t>
            </a:r>
            <a:endParaRPr dirty="0"/>
          </a:p>
        </p:txBody>
      </p:sp>
      <p:sp>
        <p:nvSpPr>
          <p:cNvPr id="814" name="Google Shape;814;p19"/>
          <p:cNvSpPr/>
          <p:nvPr/>
        </p:nvSpPr>
        <p:spPr>
          <a:xfrm>
            <a:off x="1625352" y="6047666"/>
            <a:ext cx="3384376" cy="810334"/>
          </a:xfrm>
          <a:prstGeom prst="wedgeRoundRectCallout">
            <a:avLst>
              <a:gd name="adj1" fmla="val 34829"/>
              <a:gd name="adj2" fmla="val -160977"/>
              <a:gd name="adj3" fmla="val 16667"/>
            </a:avLst>
          </a:prstGeom>
          <a:solidFill>
            <a:schemeClr val="lt1"/>
          </a:solidFill>
          <a:ln w="12700" cap="flat" cmpd="sng">
            <a:solidFill>
              <a:srgbClr val="8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ISO/IEC 12207 establece un modelo de procesos para el ciclo de vida del software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2"/>
          <p:cNvSpPr txBox="1">
            <a:spLocks noGrp="1"/>
          </p:cNvSpPr>
          <p:nvPr>
            <p:ph type="title"/>
          </p:nvPr>
        </p:nvSpPr>
        <p:spPr>
          <a:xfrm>
            <a:off x="623393" y="643372"/>
            <a:ext cx="10772775" cy="1129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Calibri"/>
              <a:buNone/>
            </a:pPr>
            <a:r>
              <a:rPr lang="es-ES"/>
              <a:t>1. Definición de Calidad</a:t>
            </a:r>
            <a:endParaRPr/>
          </a:p>
        </p:txBody>
      </p:sp>
      <p:sp>
        <p:nvSpPr>
          <p:cNvPr id="513" name="Google Shape;513;p2"/>
          <p:cNvSpPr txBox="1">
            <a:spLocks noGrp="1"/>
          </p:cNvSpPr>
          <p:nvPr>
            <p:ph type="sldNum" idx="12"/>
          </p:nvPr>
        </p:nvSpPr>
        <p:spPr>
          <a:xfrm>
            <a:off x="9249399" y="2852612"/>
            <a:ext cx="2926080" cy="1048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2</a:t>
            </a:fld>
            <a:endParaRPr/>
          </a:p>
        </p:txBody>
      </p:sp>
      <p:sp>
        <p:nvSpPr>
          <p:cNvPr id="514" name="Google Shape;514;p2"/>
          <p:cNvSpPr txBox="1">
            <a:spLocks noGrp="1"/>
          </p:cNvSpPr>
          <p:nvPr>
            <p:ph type="body" idx="1"/>
          </p:nvPr>
        </p:nvSpPr>
        <p:spPr>
          <a:xfrm>
            <a:off x="5951985" y="6509536"/>
            <a:ext cx="2162515" cy="305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68580" lvl="0" indent="-6858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s-ES"/>
              <a:t>1. Definición de Calidad</a:t>
            </a:r>
            <a:endParaRPr/>
          </a:p>
        </p:txBody>
      </p:sp>
      <p:sp>
        <p:nvSpPr>
          <p:cNvPr id="515" name="Google Shape;515;p2"/>
          <p:cNvSpPr txBox="1">
            <a:spLocks noGrp="1"/>
          </p:cNvSpPr>
          <p:nvPr>
            <p:ph type="body" idx="2"/>
          </p:nvPr>
        </p:nvSpPr>
        <p:spPr>
          <a:xfrm>
            <a:off x="623392" y="1902577"/>
            <a:ext cx="9793088" cy="4478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68580" lvl="0" indent="-11430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800"/>
              <a:buFont typeface="Arial"/>
              <a:buChar char="»"/>
            </a:pPr>
            <a:r>
              <a:rPr lang="es-ES"/>
              <a:t>calidad.</a:t>
            </a:r>
            <a:endParaRPr/>
          </a:p>
          <a:p>
            <a:pPr marL="457200" lvl="1" indent="-114300" algn="l" rtl="0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</a:pPr>
            <a:r>
              <a:rPr lang="es-ES"/>
              <a:t>(Del lat. qualĭtas, -ātis, y este calco del gr. ποιότης).</a:t>
            </a:r>
            <a:endParaRPr/>
          </a:p>
          <a:p>
            <a:pPr marL="457200" lvl="1" indent="-114300" algn="l" rtl="0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Calibri"/>
              <a:buAutoNum type="arabicPeriod"/>
            </a:pPr>
            <a:r>
              <a:rPr lang="es-ES"/>
              <a:t>f. Propiedad o conjunto de propiedades inherentes a algo, que permiten juzgar su valor.  “Esta tela es de buena calidad”.</a:t>
            </a:r>
            <a:endParaRPr/>
          </a:p>
          <a:p>
            <a:pPr marL="457200" lvl="1" indent="-114300" algn="l" rtl="0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Calibri"/>
              <a:buAutoNum type="arabicPeriod"/>
            </a:pPr>
            <a:r>
              <a:rPr lang="es-ES"/>
              <a:t>f. Buena calidad, superioridad o excelencia. “ La calidad del vino de Jerez ha conquistado los mercados”.</a:t>
            </a:r>
            <a:endParaRPr/>
          </a:p>
          <a:p>
            <a:pPr marL="457200" lvl="1" indent="-114300" algn="l" rtl="0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Calibri"/>
              <a:buAutoNum type="arabicPeriod"/>
            </a:pPr>
            <a:r>
              <a:rPr lang="es-ES"/>
              <a:t>f. Carácter, genio, índole.</a:t>
            </a:r>
            <a:endParaRPr/>
          </a:p>
          <a:p>
            <a:pPr marL="457200" lvl="1" indent="-114300" algn="l" rtl="0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Calibri"/>
              <a:buAutoNum type="arabicPeriod"/>
            </a:pPr>
            <a:r>
              <a:rPr lang="es-ES"/>
              <a:t>f. Condición o requisito que se pone en un contrato.</a:t>
            </a:r>
            <a:endParaRPr/>
          </a:p>
          <a:p>
            <a:pPr marL="457200" lvl="1" indent="-114300" algn="l" rtl="0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Calibri"/>
              <a:buAutoNum type="arabicPeriod"/>
            </a:pPr>
            <a:r>
              <a:rPr lang="es-ES"/>
              <a:t>f. Estado de una persona, naturaleza, edad y demás circunstancias y condiciones que se requieren para un cargo o dignidad.</a:t>
            </a:r>
            <a:endParaRPr/>
          </a:p>
          <a:p>
            <a:pPr marL="0" lvl="0" indent="0" algn="l" rtl="0">
              <a:lnSpc>
                <a:spcPct val="85000"/>
              </a:lnSpc>
              <a:spcBef>
                <a:spcPts val="975"/>
              </a:spcBef>
              <a:spcAft>
                <a:spcPts val="0"/>
              </a:spcAft>
              <a:buSzPts val="1800"/>
              <a:buNone/>
            </a:pPr>
            <a:r>
              <a:rPr lang="es-ES"/>
              <a:t>	</a:t>
            </a:r>
            <a:endParaRPr/>
          </a:p>
        </p:txBody>
      </p:sp>
      <p:sp>
        <p:nvSpPr>
          <p:cNvPr id="516" name="Google Shape;516;p2"/>
          <p:cNvSpPr txBox="1">
            <a:spLocks noGrp="1"/>
          </p:cNvSpPr>
          <p:nvPr>
            <p:ph type="ftr" idx="11"/>
          </p:nvPr>
        </p:nvSpPr>
        <p:spPr>
          <a:xfrm>
            <a:off x="168981" y="6554697"/>
            <a:ext cx="2154900" cy="2130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 b="0" i="0" u="none" strike="noStrike" cap="none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Ingenieria de Software I 2021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7" name="Google Shape;517;p2"/>
          <p:cNvSpPr txBox="1"/>
          <p:nvPr/>
        </p:nvSpPr>
        <p:spPr>
          <a:xfrm>
            <a:off x="1487488" y="3290417"/>
            <a:ext cx="7626350" cy="2305050"/>
          </a:xfrm>
          <a:prstGeom prst="rect">
            <a:avLst/>
          </a:prstGeom>
          <a:gradFill>
            <a:gsLst>
              <a:gs pos="0">
                <a:srgbClr val="94B2B3"/>
              </a:gs>
              <a:gs pos="50000">
                <a:srgbClr val="8BADAE"/>
              </a:gs>
              <a:gs pos="100000">
                <a:srgbClr val="7B9A9B"/>
              </a:gs>
            </a:gsLst>
            <a:lin ang="2700000" scaled="0"/>
          </a:gra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74320" marR="0" lvl="0" indent="-27432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Se ve una serie de definiciones relacionadas, la más destacable es la primera donde se habla de “</a:t>
            </a:r>
            <a:r>
              <a:rPr lang="es-ES" sz="2400" b="1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propiedades que pueden ser juzgadas</a:t>
            </a:r>
            <a:r>
              <a:rPr lang="es-ES" sz="2400" b="0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”,</a:t>
            </a:r>
            <a:r>
              <a:rPr lang="es-ES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de ahí  se desprende que la calidad es un término totalmente subjetivo, que va a depender del juicio de la  persona que intervenga en la evaluación. </a:t>
            </a:r>
            <a:endParaRPr/>
          </a:p>
          <a:p>
            <a:pPr marL="274320" marR="0" lvl="0" indent="-274320" algn="l" rtl="0">
              <a:spcBef>
                <a:spcPts val="640"/>
              </a:spcBef>
              <a:spcAft>
                <a:spcPts val="0"/>
              </a:spcAft>
              <a:buNone/>
            </a:pPr>
            <a:endParaRPr sz="3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18" name="Google Shape;518;p2" descr="http://www.comerrec.com/wp-content/files_flutter/th_ff1f46829958c0028dbfe55186dcccac_1302887302calidad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60096" y="4724401"/>
            <a:ext cx="1520825" cy="17764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p20"/>
          <p:cNvSpPr txBox="1">
            <a:spLocks noGrp="1"/>
          </p:cNvSpPr>
          <p:nvPr>
            <p:ph type="title"/>
          </p:nvPr>
        </p:nvSpPr>
        <p:spPr>
          <a:xfrm>
            <a:off x="623393" y="643372"/>
            <a:ext cx="10772775" cy="1129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Calibri"/>
              <a:buNone/>
            </a:pPr>
            <a:r>
              <a:rPr lang="es-ES"/>
              <a:t>CMM (1993) – CMMI (2000)</a:t>
            </a:r>
            <a:endParaRPr/>
          </a:p>
        </p:txBody>
      </p:sp>
      <p:sp>
        <p:nvSpPr>
          <p:cNvPr id="820" name="Google Shape;820;p20"/>
          <p:cNvSpPr txBox="1">
            <a:spLocks noGrp="1"/>
          </p:cNvSpPr>
          <p:nvPr>
            <p:ph type="sldNum" idx="12"/>
          </p:nvPr>
        </p:nvSpPr>
        <p:spPr>
          <a:xfrm>
            <a:off x="9249399" y="2852612"/>
            <a:ext cx="2926080" cy="1048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20</a:t>
            </a:fld>
            <a:endParaRPr/>
          </a:p>
        </p:txBody>
      </p:sp>
      <p:sp>
        <p:nvSpPr>
          <p:cNvPr id="821" name="Google Shape;821;p20"/>
          <p:cNvSpPr txBox="1">
            <a:spLocks noGrp="1"/>
          </p:cNvSpPr>
          <p:nvPr>
            <p:ph type="body" idx="1"/>
          </p:nvPr>
        </p:nvSpPr>
        <p:spPr>
          <a:xfrm>
            <a:off x="5951985" y="6509536"/>
            <a:ext cx="2162515" cy="305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68580" lvl="0" indent="-6858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s-ES"/>
              <a:t>Calidad de Proceso - CMMI</a:t>
            </a:r>
            <a:endParaRPr/>
          </a:p>
        </p:txBody>
      </p:sp>
      <p:sp>
        <p:nvSpPr>
          <p:cNvPr id="822" name="Google Shape;822;p20"/>
          <p:cNvSpPr txBox="1">
            <a:spLocks noGrp="1"/>
          </p:cNvSpPr>
          <p:nvPr>
            <p:ph type="body" idx="2"/>
          </p:nvPr>
        </p:nvSpPr>
        <p:spPr>
          <a:xfrm>
            <a:off x="623392" y="1902577"/>
            <a:ext cx="9793088" cy="4478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68580" lvl="0" indent="-12700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Arial"/>
              <a:buChar char="»"/>
            </a:pPr>
            <a:r>
              <a:rPr lang="es-ES" sz="2000" dirty="0"/>
              <a:t>Modelo de evaluación de los procesos de una organización.</a:t>
            </a:r>
            <a:endParaRPr dirty="0"/>
          </a:p>
          <a:p>
            <a:pPr marL="68580" lvl="0" indent="-127000" algn="l" rtl="0">
              <a:lnSpc>
                <a:spcPct val="85000"/>
              </a:lnSpc>
              <a:spcBef>
                <a:spcPts val="975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Arial"/>
              <a:buChar char="»"/>
            </a:pPr>
            <a:r>
              <a:rPr lang="es-ES" sz="2000" dirty="0"/>
              <a:t> Fue desarrollado inicialmente para los procesos de desarrollo e implementación de software por la Universidad Carnegie-</a:t>
            </a:r>
            <a:r>
              <a:rPr lang="es-ES" sz="2000" dirty="0" err="1"/>
              <a:t>Mellon</a:t>
            </a:r>
            <a:r>
              <a:rPr lang="es-ES" sz="2000" dirty="0"/>
              <a:t> para el Software </a:t>
            </a:r>
            <a:r>
              <a:rPr lang="es-ES" sz="2000" dirty="0" err="1"/>
              <a:t>Engineering</a:t>
            </a:r>
            <a:r>
              <a:rPr lang="es-ES" sz="2000" dirty="0"/>
              <a:t> </a:t>
            </a:r>
            <a:r>
              <a:rPr lang="es-ES" sz="2000" dirty="0" err="1"/>
              <a:t>Institute</a:t>
            </a:r>
            <a:r>
              <a:rPr lang="es-ES" sz="2000" dirty="0"/>
              <a:t> (SEI).</a:t>
            </a:r>
            <a:endParaRPr sz="2000" dirty="0">
              <a:solidFill>
                <a:schemeClr val="dk1"/>
              </a:solidFill>
            </a:endParaRPr>
          </a:p>
          <a:p>
            <a:pPr marL="68580" lvl="0" indent="-127000" algn="l" rtl="0">
              <a:lnSpc>
                <a:spcPct val="85000"/>
              </a:lnSpc>
              <a:spcBef>
                <a:spcPts val="975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Arial"/>
              <a:buChar char="»"/>
            </a:pPr>
            <a:r>
              <a:rPr lang="es-ES" sz="2000" dirty="0">
                <a:solidFill>
                  <a:schemeClr val="dk1"/>
                </a:solidFill>
              </a:rPr>
              <a:t>Marco de referencia para desarrollar procesos efectivos</a:t>
            </a:r>
            <a:endParaRPr dirty="0"/>
          </a:p>
          <a:p>
            <a:pPr marL="68580" lvl="0" indent="0" algn="l" rtl="0">
              <a:lnSpc>
                <a:spcPct val="85000"/>
              </a:lnSpc>
              <a:spcBef>
                <a:spcPts val="975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Arial"/>
              <a:buNone/>
            </a:pPr>
            <a:endParaRPr sz="2000" dirty="0">
              <a:solidFill>
                <a:schemeClr val="dk1"/>
              </a:solidFill>
            </a:endParaRPr>
          </a:p>
          <a:p>
            <a:pPr marL="68580" lvl="0" indent="-127000" algn="l" rtl="0">
              <a:lnSpc>
                <a:spcPct val="85000"/>
              </a:lnSpc>
              <a:spcBef>
                <a:spcPts val="975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Arial"/>
              <a:buChar char="»"/>
            </a:pPr>
            <a:r>
              <a:rPr lang="es-ES" sz="2000" dirty="0">
                <a:solidFill>
                  <a:schemeClr val="dk1"/>
                </a:solidFill>
              </a:rPr>
              <a:t>Proporciona un marco estructurado para evaluar los procesos actuales de la organización, establecer prioridades de mejora, e implementar esas mejoras</a:t>
            </a:r>
            <a:endParaRPr dirty="0"/>
          </a:p>
          <a:p>
            <a:pPr marL="68580" lvl="0" indent="-127000" algn="l" rtl="0">
              <a:lnSpc>
                <a:spcPct val="85000"/>
              </a:lnSpc>
              <a:spcBef>
                <a:spcPts val="975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Arial"/>
              <a:buChar char="»"/>
            </a:pPr>
            <a:r>
              <a:rPr lang="es-ES" sz="2000" dirty="0"/>
              <a:t>En diciembre de 2000, el SEI publicó un nuevo modelo, el CMMI o "Modelo de Capacidad y Madurez - Integración", con el objetivo de integrar distintos modelos ".. </a:t>
            </a:r>
            <a:endParaRPr sz="2000" dirty="0"/>
          </a:p>
          <a:p>
            <a:pPr marL="68580" lvl="0" indent="0" algn="l" rtl="0">
              <a:lnSpc>
                <a:spcPct val="85000"/>
              </a:lnSpc>
              <a:spcBef>
                <a:spcPts val="975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Arial"/>
              <a:buNone/>
            </a:pPr>
            <a:endParaRPr sz="2000" dirty="0">
              <a:solidFill>
                <a:schemeClr val="dk1"/>
              </a:solidFill>
            </a:endParaRPr>
          </a:p>
        </p:txBody>
      </p:sp>
      <p:sp>
        <p:nvSpPr>
          <p:cNvPr id="823" name="Google Shape;823;p20"/>
          <p:cNvSpPr txBox="1">
            <a:spLocks noGrp="1"/>
          </p:cNvSpPr>
          <p:nvPr>
            <p:ph type="ftr" idx="11"/>
          </p:nvPr>
        </p:nvSpPr>
        <p:spPr>
          <a:xfrm>
            <a:off x="168981" y="6554697"/>
            <a:ext cx="2154900" cy="2130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mtClean="0"/>
              <a:t>Ingenieria de Software I 2021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21"/>
          <p:cNvSpPr txBox="1">
            <a:spLocks noGrp="1"/>
          </p:cNvSpPr>
          <p:nvPr>
            <p:ph type="title"/>
          </p:nvPr>
        </p:nvSpPr>
        <p:spPr>
          <a:xfrm>
            <a:off x="623394" y="499535"/>
            <a:ext cx="10806607" cy="1273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Calibri"/>
              <a:buNone/>
            </a:pPr>
            <a:r>
              <a:rPr lang="es-ES"/>
              <a:t>CMMI</a:t>
            </a:r>
            <a:endParaRPr/>
          </a:p>
        </p:txBody>
      </p:sp>
      <p:sp>
        <p:nvSpPr>
          <p:cNvPr id="829" name="Google Shape;829;p21"/>
          <p:cNvSpPr txBox="1">
            <a:spLocks noGrp="1"/>
          </p:cNvSpPr>
          <p:nvPr>
            <p:ph type="sldNum" idx="12"/>
          </p:nvPr>
        </p:nvSpPr>
        <p:spPr>
          <a:xfrm>
            <a:off x="9265920" y="2780930"/>
            <a:ext cx="2926080" cy="1397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21</a:t>
            </a:fld>
            <a:endParaRPr/>
          </a:p>
        </p:txBody>
      </p:sp>
      <p:sp>
        <p:nvSpPr>
          <p:cNvPr id="830" name="Google Shape;830;p21"/>
          <p:cNvSpPr txBox="1">
            <a:spLocks noGrp="1"/>
          </p:cNvSpPr>
          <p:nvPr>
            <p:ph type="ftr" idx="11"/>
          </p:nvPr>
        </p:nvSpPr>
        <p:spPr>
          <a:xfrm>
            <a:off x="168981" y="6554697"/>
            <a:ext cx="2154900" cy="2130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mtClean="0"/>
              <a:t>Ingenieria de Software I 2021</a:t>
            </a:r>
            <a:endParaRPr/>
          </a:p>
        </p:txBody>
      </p:sp>
      <p:sp>
        <p:nvSpPr>
          <p:cNvPr id="831" name="Google Shape;831;p21"/>
          <p:cNvSpPr txBox="1">
            <a:spLocks noGrp="1"/>
          </p:cNvSpPr>
          <p:nvPr>
            <p:ph type="body" idx="4294967295"/>
          </p:nvPr>
        </p:nvSpPr>
        <p:spPr>
          <a:xfrm>
            <a:off x="767408" y="1916832"/>
            <a:ext cx="10972800" cy="4465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s-ES" sz="2400">
                <a:solidFill>
                  <a:schemeClr val="dk1"/>
                </a:solidFill>
              </a:rPr>
              <a:t>Posee dos vistas que permiten un enfoque diferente según las necesidades de quien vaya a implementarlo.</a:t>
            </a:r>
            <a:endParaRPr/>
          </a:p>
          <a:p>
            <a:pPr marL="68580" lvl="0" indent="-152400" algn="l" rtl="0">
              <a:lnSpc>
                <a:spcPct val="85000"/>
              </a:lnSpc>
              <a:spcBef>
                <a:spcPts val="975"/>
              </a:spcBef>
              <a:spcAft>
                <a:spcPts val="0"/>
              </a:spcAft>
              <a:buSzPts val="2400"/>
              <a:buChar char="»"/>
            </a:pPr>
            <a:r>
              <a:rPr lang="es-ES" sz="2400">
                <a:solidFill>
                  <a:schemeClr val="dk1"/>
                </a:solidFill>
              </a:rPr>
              <a:t>Escalonado</a:t>
            </a:r>
            <a:endParaRPr/>
          </a:p>
          <a:p>
            <a:pPr marL="260604" lvl="1" indent="-257175" algn="l" rtl="0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2000"/>
              <a:buChar char=" "/>
            </a:pPr>
            <a:r>
              <a:rPr lang="es-ES" sz="2000">
                <a:solidFill>
                  <a:schemeClr val="dk1"/>
                </a:solidFill>
              </a:rPr>
              <a:t>Centra su foco en la </a:t>
            </a:r>
            <a:r>
              <a:rPr lang="es-ES" sz="2000" b="1">
                <a:solidFill>
                  <a:schemeClr val="dk1"/>
                </a:solidFill>
              </a:rPr>
              <a:t>madurez </a:t>
            </a:r>
            <a:r>
              <a:rPr lang="es-ES" sz="2000">
                <a:solidFill>
                  <a:schemeClr val="dk1"/>
                </a:solidFill>
              </a:rPr>
              <a:t>de la organización. Igual que CMM.</a:t>
            </a:r>
            <a:endParaRPr/>
          </a:p>
          <a:p>
            <a:pPr marL="68580" lvl="0" indent="-152400" algn="l" rtl="0">
              <a:lnSpc>
                <a:spcPct val="85000"/>
              </a:lnSpc>
              <a:spcBef>
                <a:spcPts val="975"/>
              </a:spcBef>
              <a:spcAft>
                <a:spcPts val="0"/>
              </a:spcAft>
              <a:buSzPts val="2400"/>
              <a:buChar char="»"/>
            </a:pPr>
            <a:r>
              <a:rPr lang="es-ES" sz="2400">
                <a:solidFill>
                  <a:schemeClr val="dk1"/>
                </a:solidFill>
              </a:rPr>
              <a:t>Continuo</a:t>
            </a:r>
            <a:endParaRPr/>
          </a:p>
          <a:p>
            <a:pPr marL="260604" lvl="1" indent="-257175" algn="just" rtl="0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2000"/>
              <a:buChar char=" "/>
            </a:pPr>
            <a:r>
              <a:rPr lang="es-ES" sz="2000">
                <a:solidFill>
                  <a:schemeClr val="dk1"/>
                </a:solidFill>
              </a:rPr>
              <a:t>Enfoca las actividades de mejora y evaluación en la </a:t>
            </a:r>
            <a:r>
              <a:rPr lang="es-ES" sz="2000" b="1">
                <a:solidFill>
                  <a:schemeClr val="dk1"/>
                </a:solidFill>
              </a:rPr>
              <a:t>capacidad</a:t>
            </a:r>
            <a:r>
              <a:rPr lang="es-ES" sz="2000">
                <a:solidFill>
                  <a:schemeClr val="dk1"/>
                </a:solidFill>
              </a:rPr>
              <a:t> de los diferentes procesos. Presenta 6 (seis) niveles de capacidad. Los niveles de </a:t>
            </a:r>
            <a:r>
              <a:rPr lang="es-ES" sz="2000" b="1">
                <a:solidFill>
                  <a:schemeClr val="dk1"/>
                </a:solidFill>
              </a:rPr>
              <a:t>capacidad</a:t>
            </a:r>
            <a:r>
              <a:rPr lang="es-ES" sz="2000">
                <a:solidFill>
                  <a:schemeClr val="dk1"/>
                </a:solidFill>
              </a:rPr>
              <a:t> indican qué tan bien se desempeña la organización en un área de proceso individual.</a:t>
            </a:r>
            <a:endParaRPr/>
          </a:p>
          <a:p>
            <a:pPr marL="260604" lvl="1" indent="-155575" algn="l" rtl="0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600"/>
              <a:buNone/>
            </a:pPr>
            <a:endParaRPr sz="1600">
              <a:solidFill>
                <a:schemeClr val="dk2"/>
              </a:solidFill>
            </a:endParaRPr>
          </a:p>
          <a:p>
            <a:pPr marL="68580" lvl="0" indent="0" algn="l" rtl="0">
              <a:lnSpc>
                <a:spcPct val="85000"/>
              </a:lnSpc>
              <a:spcBef>
                <a:spcPts val="975"/>
              </a:spcBef>
              <a:spcAft>
                <a:spcPts val="0"/>
              </a:spcAft>
              <a:buSzPts val="1600"/>
              <a:buNone/>
            </a:pPr>
            <a:endParaRPr sz="1600">
              <a:solidFill>
                <a:schemeClr val="dk2"/>
              </a:solidFill>
            </a:endParaRPr>
          </a:p>
        </p:txBody>
      </p:sp>
    </p:spTree>
  </p:cSld>
  <p:clrMapOvr>
    <a:masterClrMapping/>
  </p:clrMapOvr>
  <p:transition spd="med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22"/>
          <p:cNvSpPr txBox="1">
            <a:spLocks noGrp="1"/>
          </p:cNvSpPr>
          <p:nvPr>
            <p:ph type="title"/>
          </p:nvPr>
        </p:nvSpPr>
        <p:spPr>
          <a:xfrm>
            <a:off x="623394" y="499535"/>
            <a:ext cx="10806607" cy="1273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Calibri"/>
              <a:buNone/>
            </a:pPr>
            <a:r>
              <a:rPr lang="es-ES" b="0"/>
              <a:t>Representaciones</a:t>
            </a:r>
            <a:endParaRPr sz="4000"/>
          </a:p>
        </p:txBody>
      </p:sp>
      <p:pic>
        <p:nvPicPr>
          <p:cNvPr id="837" name="Google Shape;837;p22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4">
            <a:alphaModFix/>
          </a:blip>
          <a:srcRect/>
          <a:stretch/>
        </p:blipFill>
        <p:spPr>
          <a:xfrm>
            <a:off x="1524000" y="1341439"/>
            <a:ext cx="4787900" cy="2784475"/>
          </a:xfrm>
          <a:prstGeom prst="rect">
            <a:avLst/>
          </a:prstGeom>
          <a:noFill/>
          <a:ln>
            <a:noFill/>
          </a:ln>
        </p:spPr>
      </p:pic>
      <p:sp>
        <p:nvSpPr>
          <p:cNvPr id="838" name="Google Shape;838;p22"/>
          <p:cNvSpPr txBox="1"/>
          <p:nvPr/>
        </p:nvSpPr>
        <p:spPr>
          <a:xfrm>
            <a:off x="3000376" y="4149726"/>
            <a:ext cx="1281313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Continua</a:t>
            </a:r>
            <a:endParaRPr sz="24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9" name="Google Shape;839;p22"/>
          <p:cNvSpPr txBox="1"/>
          <p:nvPr/>
        </p:nvSpPr>
        <p:spPr>
          <a:xfrm>
            <a:off x="7047897" y="2224089"/>
            <a:ext cx="3107569" cy="4730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2700" tIns="51350" rIns="102700" bIns="5135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Por etapas (escalonado)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0" name="Google Shape;840;p22"/>
          <p:cNvSpPr txBox="1"/>
          <p:nvPr/>
        </p:nvSpPr>
        <p:spPr>
          <a:xfrm>
            <a:off x="5375276" y="5127627"/>
            <a:ext cx="568092" cy="44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2700" tIns="51350" rIns="102700" bIns="5135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N1</a:t>
            </a:r>
            <a:endParaRPr/>
          </a:p>
        </p:txBody>
      </p:sp>
      <p:sp>
        <p:nvSpPr>
          <p:cNvPr id="841" name="Google Shape;841;p22"/>
          <p:cNvSpPr txBox="1"/>
          <p:nvPr/>
        </p:nvSpPr>
        <p:spPr>
          <a:xfrm>
            <a:off x="5698721" y="4545495"/>
            <a:ext cx="568092" cy="44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2700" tIns="51350" rIns="102700" bIns="5135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N2</a:t>
            </a:r>
            <a:endParaRPr/>
          </a:p>
        </p:txBody>
      </p:sp>
      <p:sp>
        <p:nvSpPr>
          <p:cNvPr id="842" name="Google Shape;842;p22"/>
          <p:cNvSpPr txBox="1"/>
          <p:nvPr/>
        </p:nvSpPr>
        <p:spPr>
          <a:xfrm>
            <a:off x="6023953" y="4095100"/>
            <a:ext cx="568092" cy="44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2700" tIns="51350" rIns="102700" bIns="5135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N3</a:t>
            </a:r>
            <a:endParaRPr/>
          </a:p>
        </p:txBody>
      </p:sp>
      <p:sp>
        <p:nvSpPr>
          <p:cNvPr id="843" name="Google Shape;843;p22"/>
          <p:cNvSpPr txBox="1"/>
          <p:nvPr/>
        </p:nvSpPr>
        <p:spPr>
          <a:xfrm>
            <a:off x="6352759" y="3523649"/>
            <a:ext cx="568092" cy="44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2700" tIns="51350" rIns="102700" bIns="5135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N4</a:t>
            </a:r>
            <a:endParaRPr/>
          </a:p>
        </p:txBody>
      </p:sp>
      <p:sp>
        <p:nvSpPr>
          <p:cNvPr id="844" name="Google Shape;844;p22"/>
          <p:cNvSpPr txBox="1"/>
          <p:nvPr/>
        </p:nvSpPr>
        <p:spPr>
          <a:xfrm>
            <a:off x="6649399" y="2993144"/>
            <a:ext cx="568092" cy="44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2700" tIns="51350" rIns="102700" bIns="5135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N5</a:t>
            </a:r>
            <a:endParaRPr sz="27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845" name="Google Shape;845;p22"/>
          <p:cNvGraphicFramePr/>
          <p:nvPr/>
        </p:nvGraphicFramePr>
        <p:xfrm>
          <a:off x="5982767" y="2894012"/>
          <a:ext cx="3661539" cy="29142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" r:id="rId5" imgW="3661539" imgH="2914220" progId="MS_ClipArt_Gallery.2">
                  <p:embed/>
                </p:oleObj>
              </mc:Choice>
              <mc:Fallback>
                <p:oleObj r:id="rId5" imgW="3661539" imgH="2914220" progId="MS_ClipArt_Gallery.2">
                  <p:embed/>
                  <p:pic>
                    <p:nvPicPr>
                      <p:cNvPr id="845" name="Google Shape;845;p22"/>
                      <p:cNvPicPr preferRelativeResize="0"/>
                      <p:nvPr/>
                    </p:nvPicPr>
                    <p:blipFill rotWithShape="1">
                      <a:blip r:embed="rId6">
                        <a:alphaModFix/>
                      </a:blip>
                      <a:srcRect/>
                      <a:stretch/>
                    </p:blipFill>
                    <p:spPr>
                      <a:xfrm>
                        <a:off x="5982767" y="2894012"/>
                        <a:ext cx="3661539" cy="291422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46" name="Google Shape;846;p22"/>
          <p:cNvSpPr txBox="1">
            <a:spLocks noGrp="1"/>
          </p:cNvSpPr>
          <p:nvPr>
            <p:ph type="ftr" idx="11"/>
          </p:nvPr>
        </p:nvSpPr>
        <p:spPr>
          <a:xfrm>
            <a:off x="168981" y="6554697"/>
            <a:ext cx="2154900" cy="2130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mtClean="0"/>
              <a:t>Ingenieria de Software I 2021</a:t>
            </a:r>
            <a:endParaRPr/>
          </a:p>
        </p:txBody>
      </p:sp>
      <p:sp>
        <p:nvSpPr>
          <p:cNvPr id="847" name="Google Shape;847;p22"/>
          <p:cNvSpPr txBox="1">
            <a:spLocks noGrp="1"/>
          </p:cNvSpPr>
          <p:nvPr>
            <p:ph type="sldNum" idx="12"/>
          </p:nvPr>
        </p:nvSpPr>
        <p:spPr>
          <a:xfrm>
            <a:off x="9265920" y="2780930"/>
            <a:ext cx="2926080" cy="1397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22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p23"/>
          <p:cNvSpPr txBox="1">
            <a:spLocks noGrp="1"/>
          </p:cNvSpPr>
          <p:nvPr>
            <p:ph type="title"/>
          </p:nvPr>
        </p:nvSpPr>
        <p:spPr>
          <a:xfrm>
            <a:off x="623394" y="499535"/>
            <a:ext cx="10806607" cy="1273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Calibri"/>
              <a:buNone/>
            </a:pPr>
            <a:r>
              <a:rPr lang="es-ES" sz="4000"/>
              <a:t>Niveles de madurez </a:t>
            </a:r>
            <a:br>
              <a:rPr lang="es-ES" sz="4000"/>
            </a:br>
            <a:endParaRPr/>
          </a:p>
        </p:txBody>
      </p:sp>
      <p:grpSp>
        <p:nvGrpSpPr>
          <p:cNvPr id="853" name="Google Shape;853;p23"/>
          <p:cNvGrpSpPr/>
          <p:nvPr/>
        </p:nvGrpSpPr>
        <p:grpSpPr>
          <a:xfrm>
            <a:off x="407368" y="692696"/>
            <a:ext cx="9324975" cy="5824538"/>
            <a:chOff x="-250" y="436"/>
            <a:chExt cx="5874" cy="3669"/>
          </a:xfrm>
        </p:grpSpPr>
        <p:sp>
          <p:nvSpPr>
            <p:cNvPr id="854" name="Google Shape;854;p23"/>
            <p:cNvSpPr/>
            <p:nvPr/>
          </p:nvSpPr>
          <p:spPr>
            <a:xfrm>
              <a:off x="-250" y="436"/>
              <a:ext cx="5874" cy="36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5" name="Google Shape;855;p23"/>
            <p:cNvSpPr/>
            <p:nvPr/>
          </p:nvSpPr>
          <p:spPr>
            <a:xfrm>
              <a:off x="333" y="1006"/>
              <a:ext cx="3960" cy="72"/>
            </a:xfrm>
            <a:custGeom>
              <a:avLst/>
              <a:gdLst/>
              <a:ahLst/>
              <a:cxnLst/>
              <a:rect l="l" t="t" r="r" b="b"/>
              <a:pathLst>
                <a:path w="3809" h="57" extrusionOk="0">
                  <a:moveTo>
                    <a:pt x="0" y="56"/>
                  </a:moveTo>
                  <a:lnTo>
                    <a:pt x="0" y="0"/>
                  </a:lnTo>
                  <a:lnTo>
                    <a:pt x="3808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6" name="Google Shape;856;p23"/>
            <p:cNvSpPr/>
            <p:nvPr/>
          </p:nvSpPr>
          <p:spPr>
            <a:xfrm>
              <a:off x="333" y="1628"/>
              <a:ext cx="3365" cy="84"/>
            </a:xfrm>
            <a:custGeom>
              <a:avLst/>
              <a:gdLst/>
              <a:ahLst/>
              <a:cxnLst/>
              <a:rect l="l" t="t" r="r" b="b"/>
              <a:pathLst>
                <a:path w="3241" h="65" extrusionOk="0">
                  <a:moveTo>
                    <a:pt x="0" y="64"/>
                  </a:moveTo>
                  <a:lnTo>
                    <a:pt x="0" y="0"/>
                  </a:lnTo>
                  <a:lnTo>
                    <a:pt x="3240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7" name="Google Shape;857;p23"/>
            <p:cNvSpPr/>
            <p:nvPr/>
          </p:nvSpPr>
          <p:spPr>
            <a:xfrm>
              <a:off x="324" y="2236"/>
              <a:ext cx="2697" cy="92"/>
            </a:xfrm>
            <a:custGeom>
              <a:avLst/>
              <a:gdLst/>
              <a:ahLst/>
              <a:cxnLst/>
              <a:rect l="l" t="t" r="r" b="b"/>
              <a:pathLst>
                <a:path w="2641" h="41" extrusionOk="0">
                  <a:moveTo>
                    <a:pt x="0" y="40"/>
                  </a:moveTo>
                  <a:lnTo>
                    <a:pt x="0" y="0"/>
                  </a:lnTo>
                  <a:lnTo>
                    <a:pt x="2640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8" name="Google Shape;858;p23"/>
            <p:cNvSpPr/>
            <p:nvPr/>
          </p:nvSpPr>
          <p:spPr>
            <a:xfrm>
              <a:off x="1853" y="759"/>
              <a:ext cx="3465" cy="3339"/>
            </a:xfrm>
            <a:custGeom>
              <a:avLst/>
              <a:gdLst/>
              <a:ahLst/>
              <a:cxnLst/>
              <a:rect l="l" t="t" r="r" b="b"/>
              <a:pathLst>
                <a:path w="3205" h="3089" extrusionOk="0">
                  <a:moveTo>
                    <a:pt x="0" y="3088"/>
                  </a:moveTo>
                  <a:lnTo>
                    <a:pt x="0" y="2292"/>
                  </a:lnTo>
                  <a:lnTo>
                    <a:pt x="592" y="2292"/>
                  </a:lnTo>
                  <a:lnTo>
                    <a:pt x="592" y="1696"/>
                  </a:lnTo>
                  <a:lnTo>
                    <a:pt x="1156" y="1696"/>
                  </a:lnTo>
                  <a:lnTo>
                    <a:pt x="1156" y="1140"/>
                  </a:lnTo>
                  <a:lnTo>
                    <a:pt x="1748" y="1140"/>
                  </a:lnTo>
                  <a:lnTo>
                    <a:pt x="1748" y="548"/>
                  </a:lnTo>
                  <a:lnTo>
                    <a:pt x="2316" y="548"/>
                  </a:lnTo>
                  <a:lnTo>
                    <a:pt x="2316" y="0"/>
                  </a:lnTo>
                  <a:lnTo>
                    <a:pt x="3204" y="0"/>
                  </a:lnTo>
                  <a:lnTo>
                    <a:pt x="3204" y="3076"/>
                  </a:lnTo>
                  <a:lnTo>
                    <a:pt x="0" y="3088"/>
                  </a:lnTo>
                </a:path>
              </a:pathLst>
            </a:custGeom>
            <a:gradFill>
              <a:gsLst>
                <a:gs pos="0">
                  <a:srgbClr val="BFC2CF"/>
                </a:gs>
                <a:gs pos="100000">
                  <a:srgbClr val="0178A4"/>
                </a:gs>
              </a:gsLst>
              <a:lin ang="2700000" scaled="0"/>
            </a:gradFill>
            <a:ln w="12700" cap="rnd" cmpd="sng">
              <a:solidFill>
                <a:srgbClr val="546D7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9" name="Google Shape;859;p23"/>
            <p:cNvSpPr/>
            <p:nvPr/>
          </p:nvSpPr>
          <p:spPr>
            <a:xfrm>
              <a:off x="429" y="3487"/>
              <a:ext cx="1454" cy="61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7125" tIns="28550" rIns="57125" bIns="2855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Proceso impredecible, poco controlado y reactivo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0" name="Google Shape;860;p23"/>
            <p:cNvSpPr/>
            <p:nvPr/>
          </p:nvSpPr>
          <p:spPr>
            <a:xfrm>
              <a:off x="424" y="2940"/>
              <a:ext cx="1476" cy="44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5125" tIns="32000" rIns="65125" bIns="320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Proceso caracterizado por </a:t>
              </a:r>
              <a:r>
                <a:rPr lang="es-ES" sz="1400" b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proyectos </a:t>
              </a:r>
              <a:r>
                <a:rPr lang="es-ES"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y frecuentemente reactivo</a:t>
              </a:r>
              <a:endPara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1" name="Google Shape;861;p23"/>
            <p:cNvSpPr/>
            <p:nvPr/>
          </p:nvSpPr>
          <p:spPr>
            <a:xfrm>
              <a:off x="424" y="2302"/>
              <a:ext cx="1329" cy="3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5125" tIns="32000" rIns="65125" bIns="320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Proceso caracterizado por la  </a:t>
              </a:r>
              <a:r>
                <a:rPr lang="es-ES" sz="1400" b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organización </a:t>
              </a:r>
              <a:r>
                <a:rPr lang="es-ES"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y proactivo</a:t>
              </a:r>
              <a:endPara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2" name="Google Shape;862;p23"/>
            <p:cNvSpPr/>
            <p:nvPr/>
          </p:nvSpPr>
          <p:spPr>
            <a:xfrm>
              <a:off x="424" y="1688"/>
              <a:ext cx="1408" cy="3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5125" tIns="32000" rIns="65125" bIns="320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El proceso es controlado cuantitativamente</a:t>
              </a:r>
              <a:endPara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3" name="Google Shape;863;p23"/>
            <p:cNvSpPr/>
            <p:nvPr/>
          </p:nvSpPr>
          <p:spPr>
            <a:xfrm>
              <a:off x="422" y="1075"/>
              <a:ext cx="1548" cy="3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5125" tIns="32000" rIns="65125" bIns="320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Enfoque en la mejora del proceso</a:t>
              </a:r>
              <a:endPara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4" name="Google Shape;864;p23"/>
            <p:cNvSpPr/>
            <p:nvPr/>
          </p:nvSpPr>
          <p:spPr>
            <a:xfrm>
              <a:off x="337" y="2897"/>
              <a:ext cx="2092" cy="64"/>
            </a:xfrm>
            <a:custGeom>
              <a:avLst/>
              <a:gdLst/>
              <a:ahLst/>
              <a:cxnLst/>
              <a:rect l="l" t="t" r="r" b="b"/>
              <a:pathLst>
                <a:path w="2033" h="49" extrusionOk="0">
                  <a:moveTo>
                    <a:pt x="0" y="48"/>
                  </a:moveTo>
                  <a:lnTo>
                    <a:pt x="0" y="0"/>
                  </a:lnTo>
                  <a:lnTo>
                    <a:pt x="2032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5" name="Google Shape;865;p23"/>
            <p:cNvSpPr/>
            <p:nvPr/>
          </p:nvSpPr>
          <p:spPr>
            <a:xfrm>
              <a:off x="328" y="3433"/>
              <a:ext cx="1461" cy="63"/>
            </a:xfrm>
            <a:custGeom>
              <a:avLst/>
              <a:gdLst/>
              <a:ahLst/>
              <a:cxnLst/>
              <a:rect l="l" t="t" r="r" b="b"/>
              <a:pathLst>
                <a:path w="1489" h="65" extrusionOk="0">
                  <a:moveTo>
                    <a:pt x="0" y="64"/>
                  </a:moveTo>
                  <a:lnTo>
                    <a:pt x="0" y="0"/>
                  </a:lnTo>
                  <a:lnTo>
                    <a:pt x="1488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6" name="Google Shape;866;p23"/>
            <p:cNvSpPr/>
            <p:nvPr/>
          </p:nvSpPr>
          <p:spPr>
            <a:xfrm>
              <a:off x="4401" y="829"/>
              <a:ext cx="1040" cy="16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5125" tIns="32000" rIns="65125" bIns="320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1300" b="1">
                  <a:solidFill>
                    <a:srgbClr val="C00000"/>
                  </a:solidFill>
                  <a:latin typeface="Calibri"/>
                  <a:ea typeface="Calibri"/>
                  <a:cs typeface="Calibri"/>
                  <a:sym typeface="Calibri"/>
                </a:rPr>
                <a:t>Optimizado</a:t>
              </a:r>
              <a:endParaRPr sz="1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7" name="Google Shape;867;p23"/>
            <p:cNvSpPr/>
            <p:nvPr/>
          </p:nvSpPr>
          <p:spPr>
            <a:xfrm>
              <a:off x="3787" y="1442"/>
              <a:ext cx="1532" cy="2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5125" tIns="32000" rIns="65125" bIns="320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1300" b="1">
                  <a:solidFill>
                    <a:srgbClr val="C00000"/>
                  </a:solidFill>
                  <a:latin typeface="Calibri"/>
                  <a:ea typeface="Calibri"/>
                  <a:cs typeface="Calibri"/>
                  <a:sym typeface="Calibri"/>
                </a:rPr>
                <a:t>Gestionado 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1300" b="1">
                  <a:solidFill>
                    <a:srgbClr val="C00000"/>
                  </a:solidFill>
                  <a:latin typeface="Calibri"/>
                  <a:ea typeface="Calibri"/>
                  <a:cs typeface="Calibri"/>
                  <a:sym typeface="Calibri"/>
                </a:rPr>
                <a:t>Cuantitativamente</a:t>
              </a:r>
              <a:endParaRPr sz="1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8" name="Google Shape;868;p23"/>
            <p:cNvSpPr/>
            <p:nvPr/>
          </p:nvSpPr>
          <p:spPr>
            <a:xfrm>
              <a:off x="1889" y="3260"/>
              <a:ext cx="1052" cy="16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5125" tIns="32000" rIns="65125" bIns="320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1300" b="1">
                  <a:solidFill>
                    <a:srgbClr val="C00000"/>
                  </a:solidFill>
                  <a:latin typeface="Calibri"/>
                  <a:ea typeface="Calibri"/>
                  <a:cs typeface="Calibri"/>
                  <a:sym typeface="Calibri"/>
                </a:rPr>
                <a:t>Inicial</a:t>
              </a:r>
              <a:endParaRPr sz="1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9" name="Google Shape;869;p23"/>
            <p:cNvSpPr/>
            <p:nvPr/>
          </p:nvSpPr>
          <p:spPr>
            <a:xfrm>
              <a:off x="2520" y="2723"/>
              <a:ext cx="1088" cy="16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5125" tIns="32000" rIns="65125" bIns="320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1300" b="1">
                  <a:solidFill>
                    <a:srgbClr val="C00000"/>
                  </a:solidFill>
                  <a:latin typeface="Calibri"/>
                  <a:ea typeface="Calibri"/>
                  <a:cs typeface="Calibri"/>
                  <a:sym typeface="Calibri"/>
                </a:rPr>
                <a:t>Gestionado</a:t>
              </a:r>
              <a:endParaRPr sz="1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0" name="Google Shape;870;p23"/>
            <p:cNvSpPr/>
            <p:nvPr/>
          </p:nvSpPr>
          <p:spPr>
            <a:xfrm>
              <a:off x="428" y="3551"/>
              <a:ext cx="1336" cy="3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1" name="Google Shape;871;p23"/>
            <p:cNvSpPr/>
            <p:nvPr/>
          </p:nvSpPr>
          <p:spPr>
            <a:xfrm>
              <a:off x="428" y="2934"/>
              <a:ext cx="1150" cy="5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2" name="Google Shape;872;p23"/>
            <p:cNvSpPr/>
            <p:nvPr/>
          </p:nvSpPr>
          <p:spPr>
            <a:xfrm>
              <a:off x="428" y="2304"/>
              <a:ext cx="1322" cy="2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3" name="Google Shape;873;p23"/>
            <p:cNvSpPr/>
            <p:nvPr/>
          </p:nvSpPr>
          <p:spPr>
            <a:xfrm>
              <a:off x="428" y="1691"/>
              <a:ext cx="1063" cy="2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4" name="Google Shape;874;p23"/>
            <p:cNvSpPr/>
            <p:nvPr/>
          </p:nvSpPr>
          <p:spPr>
            <a:xfrm>
              <a:off x="432" y="1079"/>
              <a:ext cx="1042" cy="2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5" name="Google Shape;875;p23"/>
            <p:cNvSpPr/>
            <p:nvPr/>
          </p:nvSpPr>
          <p:spPr>
            <a:xfrm>
              <a:off x="3134" y="2076"/>
              <a:ext cx="1081" cy="21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5125" tIns="32000" rIns="65125" bIns="320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876" name="Google Shape;876;p23"/>
            <p:cNvGrpSpPr/>
            <p:nvPr/>
          </p:nvGrpSpPr>
          <p:grpSpPr>
            <a:xfrm>
              <a:off x="217" y="1036"/>
              <a:ext cx="413" cy="2674"/>
              <a:chOff x="589" y="1236"/>
              <a:chExt cx="382" cy="2474"/>
            </a:xfrm>
          </p:grpSpPr>
          <p:grpSp>
            <p:nvGrpSpPr>
              <p:cNvPr id="877" name="Google Shape;877;p23"/>
              <p:cNvGrpSpPr/>
              <p:nvPr/>
            </p:nvGrpSpPr>
            <p:grpSpPr>
              <a:xfrm>
                <a:off x="596" y="3481"/>
                <a:ext cx="252" cy="229"/>
                <a:chOff x="596" y="3481"/>
                <a:chExt cx="252" cy="229"/>
              </a:xfrm>
            </p:grpSpPr>
            <p:sp>
              <p:nvSpPr>
                <p:cNvPr id="878" name="Google Shape;878;p23"/>
                <p:cNvSpPr/>
                <p:nvPr/>
              </p:nvSpPr>
              <p:spPr>
                <a:xfrm>
                  <a:off x="604" y="3507"/>
                  <a:ext cx="184" cy="184"/>
                </a:xfrm>
                <a:prstGeom prst="ellipse">
                  <a:avLst/>
                </a:prstGeom>
                <a:solidFill>
                  <a:srgbClr val="88A0AC"/>
                </a:solidFill>
                <a:ln>
                  <a:noFill/>
                </a:ln>
              </p:spPr>
              <p:txBody>
                <a:bodyPr spcFirstLastPara="1" wrap="square" lIns="90425" tIns="44400" rIns="90425" bIns="444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79" name="Google Shape;879;p23"/>
                <p:cNvSpPr/>
                <p:nvPr/>
              </p:nvSpPr>
              <p:spPr>
                <a:xfrm>
                  <a:off x="596" y="3481"/>
                  <a:ext cx="252" cy="22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65100" tIns="31975" rIns="65100" bIns="319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s-ES" sz="1700" b="1">
                      <a:solidFill>
                        <a:srgbClr val="C00000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1</a:t>
                  </a:r>
                  <a:r>
                    <a:rPr lang="es-ES" sz="1300" b="1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 </a:t>
                  </a:r>
                  <a:r>
                    <a:rPr lang="es-ES" sz="1300" b="1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  </a:t>
                  </a: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880" name="Google Shape;880;p23"/>
              <p:cNvGrpSpPr/>
              <p:nvPr/>
            </p:nvGrpSpPr>
            <p:grpSpPr>
              <a:xfrm>
                <a:off x="605" y="2980"/>
                <a:ext cx="252" cy="229"/>
                <a:chOff x="605" y="2980"/>
                <a:chExt cx="252" cy="229"/>
              </a:xfrm>
            </p:grpSpPr>
            <p:sp>
              <p:nvSpPr>
                <p:cNvPr id="881" name="Google Shape;881;p23"/>
                <p:cNvSpPr/>
                <p:nvPr/>
              </p:nvSpPr>
              <p:spPr>
                <a:xfrm>
                  <a:off x="612" y="3009"/>
                  <a:ext cx="184" cy="184"/>
                </a:xfrm>
                <a:prstGeom prst="ellipse">
                  <a:avLst/>
                </a:prstGeom>
                <a:solidFill>
                  <a:srgbClr val="88A0AC"/>
                </a:solidFill>
                <a:ln>
                  <a:noFill/>
                </a:ln>
              </p:spPr>
              <p:txBody>
                <a:bodyPr spcFirstLastPara="1" wrap="square" lIns="90425" tIns="44400" rIns="90425" bIns="444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82" name="Google Shape;882;p23"/>
                <p:cNvSpPr/>
                <p:nvPr/>
              </p:nvSpPr>
              <p:spPr>
                <a:xfrm>
                  <a:off x="605" y="2980"/>
                  <a:ext cx="252" cy="22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65100" tIns="31975" rIns="65100" bIns="319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s-ES" sz="1700" b="1">
                      <a:solidFill>
                        <a:srgbClr val="C00000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2</a:t>
                  </a:r>
                  <a:endParaRPr sz="2800">
                    <a:solidFill>
                      <a:srgbClr val="C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883" name="Google Shape;883;p23"/>
              <p:cNvGrpSpPr/>
              <p:nvPr/>
            </p:nvGrpSpPr>
            <p:grpSpPr>
              <a:xfrm>
                <a:off x="589" y="2388"/>
                <a:ext cx="264" cy="229"/>
                <a:chOff x="589" y="2388"/>
                <a:chExt cx="264" cy="229"/>
              </a:xfrm>
            </p:grpSpPr>
            <p:sp>
              <p:nvSpPr>
                <p:cNvPr id="884" name="Google Shape;884;p23"/>
                <p:cNvSpPr/>
                <p:nvPr/>
              </p:nvSpPr>
              <p:spPr>
                <a:xfrm>
                  <a:off x="596" y="2417"/>
                  <a:ext cx="184" cy="184"/>
                </a:xfrm>
                <a:prstGeom prst="ellipse">
                  <a:avLst/>
                </a:prstGeom>
                <a:solidFill>
                  <a:srgbClr val="88A0AC"/>
                </a:solidFill>
                <a:ln>
                  <a:noFill/>
                </a:ln>
              </p:spPr>
              <p:txBody>
                <a:bodyPr spcFirstLastPara="1" wrap="square" lIns="90425" tIns="44400" rIns="90425" bIns="444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85" name="Google Shape;885;p23"/>
                <p:cNvSpPr/>
                <p:nvPr/>
              </p:nvSpPr>
              <p:spPr>
                <a:xfrm>
                  <a:off x="589" y="2388"/>
                  <a:ext cx="264" cy="22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65100" tIns="31975" rIns="65100" bIns="319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s-ES" sz="1700" b="1">
                      <a:solidFill>
                        <a:srgbClr val="C00000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3</a:t>
                  </a:r>
                  <a:endParaRPr sz="2800">
                    <a:solidFill>
                      <a:srgbClr val="C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886" name="Google Shape;886;p23"/>
              <p:cNvGrpSpPr/>
              <p:nvPr/>
            </p:nvGrpSpPr>
            <p:grpSpPr>
              <a:xfrm>
                <a:off x="593" y="1812"/>
                <a:ext cx="378" cy="229"/>
                <a:chOff x="593" y="1812"/>
                <a:chExt cx="378" cy="229"/>
              </a:xfrm>
            </p:grpSpPr>
            <p:sp>
              <p:nvSpPr>
                <p:cNvPr id="887" name="Google Shape;887;p23"/>
                <p:cNvSpPr/>
                <p:nvPr/>
              </p:nvSpPr>
              <p:spPr>
                <a:xfrm>
                  <a:off x="604" y="1841"/>
                  <a:ext cx="184" cy="184"/>
                </a:xfrm>
                <a:prstGeom prst="ellipse">
                  <a:avLst/>
                </a:prstGeom>
                <a:solidFill>
                  <a:srgbClr val="88A0AC"/>
                </a:solidFill>
                <a:ln>
                  <a:noFill/>
                </a:ln>
              </p:spPr>
              <p:txBody>
                <a:bodyPr spcFirstLastPara="1" wrap="square" lIns="90425" tIns="44400" rIns="90425" bIns="444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C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88" name="Google Shape;888;p23"/>
                <p:cNvSpPr/>
                <p:nvPr/>
              </p:nvSpPr>
              <p:spPr>
                <a:xfrm>
                  <a:off x="593" y="1812"/>
                  <a:ext cx="378" cy="22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65100" tIns="31975" rIns="65100" bIns="319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s-ES" sz="1700" b="1">
                      <a:solidFill>
                        <a:srgbClr val="C00000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4</a:t>
                  </a:r>
                  <a:r>
                    <a:rPr lang="es-ES" sz="1300" b="1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   </a:t>
                  </a: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889" name="Google Shape;889;p23"/>
              <p:cNvGrpSpPr/>
              <p:nvPr/>
            </p:nvGrpSpPr>
            <p:grpSpPr>
              <a:xfrm>
                <a:off x="603" y="1236"/>
                <a:ext cx="340" cy="229"/>
                <a:chOff x="603" y="1236"/>
                <a:chExt cx="340" cy="229"/>
              </a:xfrm>
            </p:grpSpPr>
            <p:sp>
              <p:nvSpPr>
                <p:cNvPr id="890" name="Google Shape;890;p23"/>
                <p:cNvSpPr/>
                <p:nvPr/>
              </p:nvSpPr>
              <p:spPr>
                <a:xfrm>
                  <a:off x="608" y="1265"/>
                  <a:ext cx="184" cy="184"/>
                </a:xfrm>
                <a:prstGeom prst="ellipse">
                  <a:avLst/>
                </a:prstGeom>
                <a:solidFill>
                  <a:srgbClr val="88A0AC"/>
                </a:solidFill>
                <a:ln>
                  <a:noFill/>
                </a:ln>
              </p:spPr>
              <p:txBody>
                <a:bodyPr spcFirstLastPara="1" wrap="square" lIns="90425" tIns="44400" rIns="90425" bIns="444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36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91" name="Google Shape;891;p23"/>
                <p:cNvSpPr/>
                <p:nvPr/>
              </p:nvSpPr>
              <p:spPr>
                <a:xfrm>
                  <a:off x="603" y="1236"/>
                  <a:ext cx="340" cy="22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65100" tIns="31975" rIns="65100" bIns="319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s-ES" sz="1700" b="1">
                      <a:solidFill>
                        <a:srgbClr val="C00000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5</a:t>
                  </a:r>
                  <a:r>
                    <a:rPr lang="es-ES" sz="1300" b="1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   </a:t>
                  </a: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892" name="Google Shape;892;p23"/>
            <p:cNvSpPr/>
            <p:nvPr/>
          </p:nvSpPr>
          <p:spPr>
            <a:xfrm rot="-31748" flipH="1">
              <a:off x="3152" y="2115"/>
              <a:ext cx="1087" cy="2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5125" tIns="32000" rIns="65125" bIns="320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1200" b="1">
                  <a:solidFill>
                    <a:srgbClr val="C00000"/>
                  </a:solidFill>
                  <a:latin typeface="Calibri"/>
                  <a:ea typeface="Calibri"/>
                  <a:cs typeface="Calibri"/>
                  <a:sym typeface="Calibri"/>
                </a:rPr>
                <a:t>Definido</a:t>
              </a:r>
              <a:endParaRPr sz="1800" b="1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93" name="Google Shape;893;p23"/>
          <p:cNvSpPr txBox="1">
            <a:spLocks noGrp="1"/>
          </p:cNvSpPr>
          <p:nvPr>
            <p:ph type="ftr" idx="11"/>
          </p:nvPr>
        </p:nvSpPr>
        <p:spPr>
          <a:xfrm>
            <a:off x="168981" y="6554697"/>
            <a:ext cx="2154900" cy="2130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mtClean="0"/>
              <a:t>Ingenieria de Software I 2021</a:t>
            </a:r>
            <a:endParaRPr/>
          </a:p>
        </p:txBody>
      </p:sp>
      <p:sp>
        <p:nvSpPr>
          <p:cNvPr id="894" name="Google Shape;894;p23"/>
          <p:cNvSpPr txBox="1">
            <a:spLocks noGrp="1"/>
          </p:cNvSpPr>
          <p:nvPr>
            <p:ph type="sldNum" idx="12"/>
          </p:nvPr>
        </p:nvSpPr>
        <p:spPr>
          <a:xfrm>
            <a:off x="9265920" y="2780930"/>
            <a:ext cx="2926080" cy="1397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23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24"/>
          <p:cNvSpPr txBox="1">
            <a:spLocks noGrp="1"/>
          </p:cNvSpPr>
          <p:nvPr>
            <p:ph type="title"/>
          </p:nvPr>
        </p:nvSpPr>
        <p:spPr>
          <a:xfrm>
            <a:off x="623394" y="499535"/>
            <a:ext cx="10806607" cy="1273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libri"/>
              <a:buNone/>
            </a:pPr>
            <a:r>
              <a:rPr lang="es-ES" sz="3200"/>
              <a:t>ISO </a:t>
            </a:r>
            <a:br>
              <a:rPr lang="es-ES" sz="3200"/>
            </a:br>
            <a:r>
              <a:rPr lang="es-ES" sz="3200"/>
              <a:t>lnternational Organization for Standardization </a:t>
            </a:r>
            <a:endParaRPr sz="3200"/>
          </a:p>
        </p:txBody>
      </p:sp>
      <p:sp>
        <p:nvSpPr>
          <p:cNvPr id="900" name="Google Shape;900;p24"/>
          <p:cNvSpPr txBox="1">
            <a:spLocks noGrp="1"/>
          </p:cNvSpPr>
          <p:nvPr>
            <p:ph type="sldNum" idx="12"/>
          </p:nvPr>
        </p:nvSpPr>
        <p:spPr>
          <a:xfrm>
            <a:off x="9265920" y="2780930"/>
            <a:ext cx="2926080" cy="1397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24</a:t>
            </a:fld>
            <a:endParaRPr/>
          </a:p>
        </p:txBody>
      </p:sp>
      <p:sp>
        <p:nvSpPr>
          <p:cNvPr id="901" name="Google Shape;901;p24"/>
          <p:cNvSpPr txBox="1">
            <a:spLocks noGrp="1"/>
          </p:cNvSpPr>
          <p:nvPr>
            <p:ph type="ftr" idx="11"/>
          </p:nvPr>
        </p:nvSpPr>
        <p:spPr>
          <a:xfrm>
            <a:off x="168981" y="6554697"/>
            <a:ext cx="2154900" cy="2130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mtClean="0"/>
              <a:t>Ingenieria de Software I 2021</a:t>
            </a:r>
            <a:endParaRPr/>
          </a:p>
        </p:txBody>
      </p:sp>
      <p:sp>
        <p:nvSpPr>
          <p:cNvPr id="902" name="Google Shape;902;p24"/>
          <p:cNvSpPr txBox="1">
            <a:spLocks noGrp="1"/>
          </p:cNvSpPr>
          <p:nvPr>
            <p:ph type="body" idx="4294967295"/>
          </p:nvPr>
        </p:nvSpPr>
        <p:spPr>
          <a:xfrm>
            <a:off x="1219200" y="1916113"/>
            <a:ext cx="9197280" cy="460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just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s-ES" sz="2400" dirty="0">
                <a:solidFill>
                  <a:schemeClr val="dk1"/>
                </a:solidFill>
              </a:rPr>
              <a:t>La familia </a:t>
            </a:r>
            <a:r>
              <a:rPr lang="es-ES" sz="2400" b="1" dirty="0">
                <a:solidFill>
                  <a:schemeClr val="dk1"/>
                </a:solidFill>
              </a:rPr>
              <a:t>ISO 9000</a:t>
            </a:r>
            <a:r>
              <a:rPr lang="es-ES" sz="2400" dirty="0">
                <a:solidFill>
                  <a:schemeClr val="dk1"/>
                </a:solidFill>
              </a:rPr>
              <a:t> es un conjunto de normas de “gestión de la calidad”  aplicables a cualquier tipo de organización </a:t>
            </a:r>
            <a:endParaRPr dirty="0"/>
          </a:p>
          <a:p>
            <a:pPr marL="0" lvl="0" indent="0" algn="just" rtl="0">
              <a:lnSpc>
                <a:spcPct val="85000"/>
              </a:lnSpc>
              <a:spcBef>
                <a:spcPts val="975"/>
              </a:spcBef>
              <a:spcAft>
                <a:spcPts val="0"/>
              </a:spcAft>
              <a:buSzPts val="2400"/>
              <a:buNone/>
            </a:pPr>
            <a:r>
              <a:rPr lang="es-ES" sz="2400" dirty="0">
                <a:solidFill>
                  <a:schemeClr val="dk1"/>
                </a:solidFill>
              </a:rPr>
              <a:t>con el objetivo de obtener mejoras en la organización y, eventualmente arribar a una certificación, punto importante a la hora de competir en los mercados globales.</a:t>
            </a:r>
            <a:endParaRPr dirty="0"/>
          </a:p>
        </p:txBody>
      </p:sp>
    </p:spTree>
  </p:cSld>
  <p:clrMapOvr>
    <a:masterClrMapping/>
  </p:clrMapOvr>
  <p:transition spd="med"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p25"/>
          <p:cNvSpPr txBox="1">
            <a:spLocks noGrp="1"/>
          </p:cNvSpPr>
          <p:nvPr>
            <p:ph type="title"/>
          </p:nvPr>
        </p:nvSpPr>
        <p:spPr>
          <a:xfrm>
            <a:off x="623393" y="643372"/>
            <a:ext cx="10772775" cy="1129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Calibri"/>
              <a:buNone/>
            </a:pPr>
            <a:r>
              <a:rPr lang="es-ES" dirty="0"/>
              <a:t>Familia de las ISO 9000 </a:t>
            </a:r>
            <a:endParaRPr dirty="0"/>
          </a:p>
        </p:txBody>
      </p:sp>
      <p:sp>
        <p:nvSpPr>
          <p:cNvPr id="911" name="Google Shape;911;p25"/>
          <p:cNvSpPr txBox="1">
            <a:spLocks noGrp="1"/>
          </p:cNvSpPr>
          <p:nvPr>
            <p:ph type="sldNum" idx="12"/>
          </p:nvPr>
        </p:nvSpPr>
        <p:spPr>
          <a:xfrm>
            <a:off x="9249399" y="2852612"/>
            <a:ext cx="2926080" cy="1048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25</a:t>
            </a:fld>
            <a:endParaRPr/>
          </a:p>
        </p:txBody>
      </p:sp>
      <p:sp>
        <p:nvSpPr>
          <p:cNvPr id="912" name="Google Shape;912;p25"/>
          <p:cNvSpPr txBox="1">
            <a:spLocks noGrp="1"/>
          </p:cNvSpPr>
          <p:nvPr>
            <p:ph type="body" idx="1"/>
          </p:nvPr>
        </p:nvSpPr>
        <p:spPr>
          <a:xfrm>
            <a:off x="5951985" y="6509536"/>
            <a:ext cx="2162515" cy="305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68580" lvl="0" indent="-6858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825"/>
              <a:buNone/>
            </a:pPr>
            <a:endParaRPr/>
          </a:p>
        </p:txBody>
      </p:sp>
      <p:sp>
        <p:nvSpPr>
          <p:cNvPr id="913" name="Google Shape;913;p25"/>
          <p:cNvSpPr txBox="1">
            <a:spLocks noGrp="1"/>
          </p:cNvSpPr>
          <p:nvPr>
            <p:ph type="body" idx="2"/>
          </p:nvPr>
        </p:nvSpPr>
        <p:spPr>
          <a:xfrm>
            <a:off x="623392" y="1902577"/>
            <a:ext cx="9793088" cy="4478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68580" lvl="0" indent="-11430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800"/>
              <a:buChar char="»"/>
            </a:pPr>
            <a:r>
              <a:rPr lang="es-ES" b="1" dirty="0"/>
              <a:t>ISO – 9001:2015 </a:t>
            </a:r>
            <a:r>
              <a:rPr lang="es-ES" dirty="0"/>
              <a:t>- </a:t>
            </a:r>
            <a:r>
              <a:rPr lang="es-ES" dirty="0" err="1"/>
              <a:t>Quality</a:t>
            </a:r>
            <a:r>
              <a:rPr lang="es-ES" dirty="0"/>
              <a:t> </a:t>
            </a:r>
            <a:r>
              <a:rPr lang="es-ES" dirty="0" err="1"/>
              <a:t>management</a:t>
            </a:r>
            <a:r>
              <a:rPr lang="es-ES" dirty="0"/>
              <a:t> </a:t>
            </a:r>
            <a:r>
              <a:rPr lang="es-ES" dirty="0" err="1"/>
              <a:t>system</a:t>
            </a:r>
            <a:r>
              <a:rPr lang="es-ES" dirty="0"/>
              <a:t> – </a:t>
            </a:r>
            <a:r>
              <a:rPr lang="es-ES" dirty="0" err="1"/>
              <a:t>Requirements</a:t>
            </a:r>
            <a:r>
              <a:rPr lang="es-ES" dirty="0"/>
              <a:t> </a:t>
            </a:r>
            <a:endParaRPr dirty="0"/>
          </a:p>
          <a:p>
            <a:pPr marL="260604" lvl="1" indent="-257175" algn="l" rtl="0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</a:pPr>
            <a:r>
              <a:rPr lang="es-ES" dirty="0"/>
              <a:t>Norma publicada por ISO en el año 2015.</a:t>
            </a:r>
            <a:endParaRPr dirty="0"/>
          </a:p>
          <a:p>
            <a:pPr marL="68580" lvl="0" indent="0" algn="l" rtl="0">
              <a:lnSpc>
                <a:spcPct val="85000"/>
              </a:lnSpc>
              <a:spcBef>
                <a:spcPts val="975"/>
              </a:spcBef>
              <a:spcAft>
                <a:spcPts val="0"/>
              </a:spcAft>
              <a:buClr>
                <a:srgbClr val="C00000"/>
              </a:buClr>
              <a:buSzPts val="1800"/>
              <a:buFont typeface="Arial"/>
              <a:buNone/>
            </a:pPr>
            <a:endParaRPr dirty="0"/>
          </a:p>
          <a:p>
            <a:pPr marL="68580" lvl="0" indent="-114300" algn="l" rtl="0">
              <a:lnSpc>
                <a:spcPct val="85000"/>
              </a:lnSpc>
              <a:spcBef>
                <a:spcPts val="975"/>
              </a:spcBef>
              <a:spcAft>
                <a:spcPts val="0"/>
              </a:spcAft>
              <a:buSzPts val="1800"/>
              <a:buChar char="»"/>
            </a:pPr>
            <a:r>
              <a:rPr lang="es-ES" b="1" dirty="0"/>
              <a:t>IRAM – ISO 9001:2015 </a:t>
            </a:r>
            <a:r>
              <a:rPr lang="es-ES" dirty="0"/>
              <a:t>– Sistema de gestión de la calidad – Requisitos </a:t>
            </a:r>
            <a:endParaRPr dirty="0"/>
          </a:p>
          <a:p>
            <a:pPr marL="260604" lvl="1" indent="-257175" algn="l" rtl="0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</a:pPr>
            <a:r>
              <a:rPr lang="es-ES" dirty="0"/>
              <a:t>Norma publicada por ISO y traducida por IRAM. </a:t>
            </a:r>
            <a:endParaRPr dirty="0"/>
          </a:p>
          <a:p>
            <a:pPr marL="260604" lvl="1" indent="-142875" algn="l" rtl="0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</a:pPr>
            <a:endParaRPr dirty="0"/>
          </a:p>
          <a:p>
            <a:pPr marL="68580" lvl="0" indent="-127000" algn="l" rtl="0">
              <a:lnSpc>
                <a:spcPct val="85000"/>
              </a:lnSpc>
              <a:spcBef>
                <a:spcPts val="975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Arial"/>
              <a:buChar char="»"/>
            </a:pPr>
            <a:r>
              <a:rPr lang="es-ES" sz="2000" b="1" dirty="0"/>
              <a:t>ISO 90003:2004</a:t>
            </a:r>
            <a:endParaRPr dirty="0"/>
          </a:p>
          <a:p>
            <a:pPr marL="260604" lvl="1" indent="-257175" algn="l" rtl="0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2000"/>
              <a:buChar char=" "/>
            </a:pPr>
            <a:r>
              <a:rPr lang="es-ES" sz="2000" dirty="0"/>
              <a:t>Basada ISO 9001:2000 (se espera una actualización para el próximo año)</a:t>
            </a:r>
            <a:endParaRPr dirty="0"/>
          </a:p>
          <a:p>
            <a:pPr marL="260604" lvl="1" indent="-257175" algn="l" rtl="0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2000"/>
              <a:buChar char=" "/>
            </a:pPr>
            <a:r>
              <a:rPr lang="es-ES" sz="2000" dirty="0"/>
              <a:t>Directrices para la interpretación en el proceso de software</a:t>
            </a:r>
            <a:endParaRPr dirty="0"/>
          </a:p>
          <a:p>
            <a:pPr marL="411480" lvl="2" indent="-411480" algn="l" rtl="0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600"/>
              <a:buChar char=" "/>
            </a:pPr>
            <a:r>
              <a:rPr lang="es-ES" sz="1600" dirty="0"/>
              <a:t>Proporciona una guía para identificar la evidencias dentro del proceso de software para satisfacer los requisitos de la ISO 9001</a:t>
            </a:r>
            <a:endParaRPr dirty="0"/>
          </a:p>
          <a:p>
            <a:pPr marL="260604" lvl="1" indent="-142875" algn="l" rtl="0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</a:pPr>
            <a:endParaRPr dirty="0"/>
          </a:p>
          <a:p>
            <a:pPr marL="260604" lvl="1" indent="-142875" algn="l" rtl="0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</a:pPr>
            <a:endParaRPr dirty="0"/>
          </a:p>
        </p:txBody>
      </p:sp>
      <p:sp>
        <p:nvSpPr>
          <p:cNvPr id="914" name="Google Shape;914;p25" descr="data:image/jpeg;base64,/9j/4AAQSkZJRgABAQAAAQABAAD/2wCEAAkGBxITEhUTExQVFBQXGR4bGBgYFxgXGxoaGRoYHRoeIBodHiggGSAlHB0dITEiJyorMC4uHB8zODMuNygtMCwBCgoKDg0OGhAQGzAkHiQsLC4wNy0sLCwsMiw0LCwuLCwsLTQsLyw2LDQsLCwsLCwuLTQwNC0sLCwvLywsLC8sLP/AABEIAGwBEAMBIgACEQEDEQH/xAAcAAABBQEBAQAAAAAAAAAAAAAAAwQFBgcCAQj/xABGEAACAQIEAgUGCggGAgMAAAABAgMAEQQSITEFQQYTIlFhBxQycYHBIzNCQ3KRkqGx0RVSYmNzk7LhFiRTVIKzNUQl0vD/xAAZAQEAAwEBAAAAAAAAAAAAAAAAAQIDBAX/xAAvEQACAgECBAUDAwUBAAAAAAAAAQIRAxIxBCFBURMiMmFxscHhgZHRIzOh8PEU/9oADAMBAAIRAxEAPwDcaKKKAKKKKAKK5zjvFeg0sHtFFFAFFFFAFFFFAFFFFAFFFFAFFFFAFFFJYnEBACQTcgAAXNzQCtFNPPf3cv2f70ee/u5fs/3oB3RTTz393J9n+9Hnv7uT7P8AegHdFNPPf3cn2f70rhsSHzWDAqbEMLHYH8DQC1FFRj8diBIs+hI9E7gkH7xSgSdFRX6ei7n+wa9/TsXc/wBk1NMiyUoqM/TkXc/2TXn6ci7n+waUybJSio+HjEbMFAcFjYXUgXqQqAFFFMuLYzqoyw32HrNVnNQi5PZEpW6QhxbjKxdkdp+7kPXTLC4OeftSuUQ7KNL/AJUw4Fg+tlLNqF1PiTtVwrgwqXFeefp6L+TadY+S3IwcBg/VJ9bGm2I4Ky9qCRlP6pOh9tTlFdMuFxNemvjkzNZJdyv8P48Q2ScWN7ZtrHxHvqwA1AdKMCCvWjcaN4jl9Ve9GMeWBibddV9Xd7K58OaePL4OR32ZeUVKOuJPUUUV6BiFeOwAJJAA1JOgAr2sQ8rXTxJMQOHq7rhla2JePVmP6o2uq8xfXblW2DBLNLSiG6LNxnyltI7w8MiXEMg7czG0YJDWCgauTlNjoPXesw/xtjcXDiXlxkySRqGRI3WFCCwUjQZiRe9r8q96K9G8TLi5I+HSqyFbSTAHq0ViCtjvm0DAbqRa5tetV4P5IsBH28RnxczEl3clQWJuTkB5nvJr03/5+H5bvl8/qU5sxc8axSwYZ4sbiDiJJJA6+cPoAYxHoTpcltT3Vc8J5SMfhsX5rG44kubKMyhHJGhs63HI6kbVpeI8m3CnXL5pGvit1P1g1RukXkmlwwkm4ZISWRkaJ7FsrDtdW/eRpr9dFxPD5eUl33X3FNGg9DemuF4imaFrOo7cTaOt/wAR4irJXyicfFg1gfCmRcUhLPIeyQ+gaMpyUWIsdTe/hX0V0B6VpxHCrMAFkHZlT9Vx7juK5OL4Tw/PH0loysslNMf83/EX307ppj/m/wCIvvrhLCXG+KDDx58udibKmYKWOpIBOnogn2UyxnSArKkcaJJ1kYkjJlKF7k9lRkOttdSN6k8Tw+OR0kcZigIUE9ntWucuxOm/LXvNR8/CsPEhZ5GjQJkJMhUZbk2vy1J21oBKbpEwkki6oZldVS8lhIGKBiDlJBTOt1tzFjvZxDxlmyv1fwTvkRs+pNyFJW2ikje5Oo0qLfG8NkWSYyhkSZJGbM1lk2SxHKwtbapLhsWFls0MnWIrFgqvdVZr65eWpJAO1QpJlVOL2Zz0c6QDFbIq9hHOWQSAZ79ljYZWFr27iKkMJ8ZN9If0JXGA4VHDlyZhljEerE3RSSt77kXNj4mu8J8ZN9If0JUlh3VMyEswG5d7fbarnVFx2PSASSyPkRXe7X2+EYVeBWRKnCrmW2qm4OvMDw797UJEhvcWFhZgTa5Nr+qqiPKBgB/7aD1FvyrlvKBgP92uvi35VayC4TwhbnLcggEXOlxf8dPZSgwq7W5kc76KDYcri9UoeUDh4187W/hm/KpfhnGoZ1zQSrIBvla9j4jlQEpg/jI/pj8DVrqpYL42P6Y/A1barPcmIVXOlsnxa+s1Y6rvS2L4tuWorg4+/AlXt9TfD60L9FE+DY8y34VN1BdFJAY2XmG/Gp2rcHXgRrsRl9bCiiiuozG/EEzROP2TVR4HIRMh79PrFWzicoWJye41VOAxZpk8NT7K8rjf7+Ot/wAnTi9Ei60UUV6pzEJ014z5ngp8QPSRDl+kdF+818xcNxCzIuH6t3naQ9WQ4CM0llvIpUkldwwI3N9q+jPKaMMcEVxRAiLre7tHqNRqqk8u6qF0G4bwc46EwZTKpLLaeR9QD8kxgH669Pg8sceKTcW37bFJK2XPonxXhOBw0eHixmGso7TdYnbY+kx15n3VMf404b/vMP8AzV/Oo8vfEYiHsKM8SIcidjMrliLjc20vfXlRxgpEkhjZX7Em6oSjR2JtoNBmsbg/J2rkemXmd38/gsSH+NOG/wC8w/8ANX86P8acN/3mH/mr+dQa8WyPGssaBo45GmUItnAVTGw056+29K4riziCR/NY0PV51fIcq3IuDmQAtY3FtDWf9Ps/3/A5lI8omIwKYgcRwskUxIyYjqTG7oW9CVcwIDXGW5HdUN5KelFuMNlBSLF9kqzZjmUXVmawuxOYk23Y1rPSXAwtw6XzyOJUygtlYqLAgglgtxr4VmXBIOCJiIWiyCQSIUtiZic2YW06vXXlzr0cWaEsLi4t8q7/AAVa5m800x/zf8RffTummP8Am/4i++vKLiPH+LphYHmfULsNizHYe01n3Cej2I4q3nWMkZIfm0XS455QfRXx1Jpx5WXaSbB4UGwdjf1syop9gLfXUpxvhfFWf/LTRYeBFyoikk5V2Jum9htyrCT1Saa5I4Mr8TI003GNcl1fuTOH6IYNIXgWL4NyCwLMSSuxve+lVPjvQV8KfOuHu6slyUvc255T8r6JvepLyW8ZnxMMxmkMhVxYkC4BUG2gq71ZRjONpGixYs2NSSrt3RX+hnSRcbBn0Ei6SKO/kR4H8+6pXCfGTfSH9CVQOisYw/GcTAmiMCbd3ouPquRV/wAJ8ZN9If0JVsbbXM04eblDzbptP9B3WX9NYomwuIWdzHEWbM6rmIHWHlzrUKyXykD/ACGL9bf9prWJszLjwrgv+/n/AJH9q6g4PwZmCjG4gliAPgbak2HLvrjye9Eose0wkeRerCEZMuuYtvcHuq8Q+SzCRMJDNiOwQ3aMYHZN9extpU0RY3Pkjw+v+YmB78qfhzqhSifhWONmBeIjUaCRDrY+BHLka03pB5S8JBcRf5iTuTRAfF/yvWY4aDE8Uxpvq8hu5A7MaDQnwAG3eafAPovhsgZ4mGxZSPUQSKt9VDhsYV4lGwZQPUAQKt9RPcRCmvEcIJYynfse48qdUVnKKknF7MunTspvDcScPMQ4sNm9xq2yTgAHe+1udNuJcMSYa6MNmG/96iYsJiID6ImTYDuHgOVefjjk4a41cej7fKNpOOTn1JxWdtmUeA1++uruO5vu/Ooz9IrzgkB8F99cxYzEFuxEQv7Z99bePH3fxf0oroYj0mxLlQoVgu7G2ngKc9HeHmNS7ek3LuHKpHrWt2kPs1pKyn0UP9IqPBXjeK3b6ew1+XSOUlUkgG5G9d0lBFlHie7b2UrXZG65mbKR5ZOHmbhU2XePLJ7FOv3XrHui2DGBfCcQZpMoZGclAseWW65VfNd3UEsRl2H1/SeJgWRGRxdWBVh3gixH1V818T4U/DcTNg3Fy9skzZRmgs3ZztpED8oqCezYcq9Xgcl45Yv9a6mclzs31sEzdY3m8Z622ciZu1YHKQcmmh3FJtw2Qls0QZXUq6tMWzXOmpS4sLiw307hVG8n/TjzUjh+PZVKKvVygkqA4uschI7LAbE7j79YVgRcag1w5ccsT0vb6lk7IeTCOzKxw0RZVKg9afRIsR6GopCPhNlK+bIVIK5TO7AKdwAUsPZVgqL6QdIMPg4utxEgQchuzHuVd2NZJNukSUnyju0eCXArFlfFSBEVHMzkAhpDYgXso7+Y2rMejvRUJxjC4dJRNlkEjEKVKiM5u0LkAmw2Jten/SfjPnjNjMUh6lx1SdURIcHrdesS4zM+51XbQnarj5EujjWk4jKCOtGSAMbsIwdSW530HsPfXrwvh8D5/wDX/BnuzWKaY/5v+Ivvp3TTH/N/xF99eOaFF8rmFdfNsWnzTWPgSVZD6rqR7RV4wWPSeATIbq6XHhpqPWNqV4hgkmjaKQZkcWI//bGswbB8R4SziJTicK1zaxNr8yBqh7yNDasZeSTl0ZxzvFkc6uL39mRHRvGyQ8KxTxOUfrYxmXQ2IF7HlVj4D0fxrJHicRj5Fw5QSMBJIGy2vYnYeJFVThf/AIjF6/Pxe6pjBYfiXEYYsOF6jDIqqWIIDW5m+r7bDSsIdF7fc4sb9KpvlyS+XuSnk9BxWPxOOsQnorf9q1h6wii/rFX/AAnxk30h/QlccG4XHhoVhiFlX6yeZPia7wnxk30h/QldcI6UengxvHCnvu/kd1k3lIH/AMfi/wDn/wBprWaybyj/APj8X/z/AO01pE1Zi3RzgOKxZcYbdAC3byele3r2NXzoJ0Px2Gxay4gDq8rA/CZ/SFtqp/QzpecA0pEQl6wKNXK2yljyBve/3VbcL5WXd0TzVBmYLfrSfSIH6uu9SqI5lT6e9HPM8SVX4qS7RHuHNf8AiT9RFa75PXwr4RHw0axX0kVdw67gnc94vyNK9NOj4xmGeLTOvaiPc429hGhrKfJz0k8yxRjlOWKU5JAdMjgkKxHKxuD4eqp2ZG5vuD+Nj+mPfVsqp4JvhI/pj31bKie5MTiaUKLk0mmKBIBDKTtcWvRioS2UrbMpuL7HQi330Kzki4VRz1uT6qwblqNKVCruBuQPXQXFr8qbTQHPnADi1rHS3iPX7q5w2HKI4OVcxJFthcVGuV1QpUORMLBuTWt7a6ZgNyB66aLDeONQQcpW9j3b13iICXDgBrC1jy8RTVKrrsKQtHKGJA1tv9V666xb2uL916a4PDlc98q5jcBeWgFNpMG3V5MqafLv3c++/tqryTUbruTSslGYDfSuEnUkqDcgX+ukcTFmyMLMBrlOxvz9YrnC4ciRnIVQwAsPC+/11ZylqSS5fgilQ8qtdOuh0PEoOrk7Mi3MUtrlCfxU2Fx4VZaK3hOUJKUdyp818ewM+FeODiaOI+uaWSVbsuJIU5QWtfNsg/VDMbd/fR3i+Ii81iwuLkhkxGY9WCJYVN2EaZDqhYgc9Li9fRmJwySKUkVXU7qwBB9hqlcR8k3C5TmETQn905UfVqK9KHGwkqyL7r9iml9DLsN5RuJTzjDnGqim46xIhuBew0J1Oma3jUVjsasMkkryGbGxOo+Fbr1lRsxuhsCpAaxU99wQRatUh8iXDgbl52HcXUfgtWrgHQjAYMhoMOgcfLbtt9prkVeXF8PH0L/CRGlmZdE/JzLjZ/O8XF5thyFtABlaW2xdRYKNidNfvrbY4woCqAABYAaAAbACuqK87NnllfPZbF0qCmmP+b/iL76d00x/zf8AEX31iSd4nHRx6O1tLnc2F7XNthfmaUadBuyjW243te3rtrUdxjDRk9qR4zLaIlPlakqL2OWxLa6b+qmcfB8IJLCUZs5OXOpNySctt7XJ0/KgJdMXCQGDIQxFiCCCSLix56a0vFKrC6sGHeCD+FV3BYPCsiMsxZcgAuUFkVUBB07OgS+xHhen3D/N4AQJlPoKbsm+iroLWJuPrFAS9NMJ8ZN9If0JSi4xCwUMCWuBbUXXcXGxpPCfGTfSH9CUA7qkYrBJNnjdA6s73Ui4PbarvVSw9+sNrE533+m1XgVkQLdEMCP/AFIfsCuk6LYMEEYWIEag5BuKs3WuPk8+887flXvWuLWU7c/C33VcqR2Twpq/C4GJLQxEncmNST67jWptpJNsvP8ACkZImY5rely9QFAJ4JfhIraAOPwNWyqrg1+Ej+mPfVqqk9y0dhDGlsvZvuL23tzt40wlDFwY85srWzA2BOXvqWornni1dTRSojcMz5lsTb5V83vAsfVSmKQ58xGZcumlwrd5HO/fSuJxRRlGUnMbaEfhztuacM1gT3VVQVON7E31I5c92KIt8p1sV15Cx3rmJpLixbY5tCeXiAL37qc4LG9Zfs5dAw1vo17fhXWMxeS1lzEgne2ii5qmmOnXq5E27qhiFZlsc5sy66i/ebEXFqUZWvZg2TM17DU7ZfZvUjG9wCNiL/XSC4sGQp9/InuHiBUvHFJW9yNT7DZQ5IALhM+h2OXKd/C9OcLmDODcgEZSfEa686c0VpHHTuyHKwooorUqZ3iulMwilxIlBgTEsWVcvWLhI7xM6X9L4YZr810Gu7iTj+KJYK4Lpi48NGlheTLkOIkYchlLEAbBQdb0yTjMjQwzhYhC8zgMsSM0MUjlcI+S3oMwuxGu3cTT7D8flaSORFTNLi2w6rkGZooSyzSM241Qkch2RzoBrN0qxUbzCXsxrJkZ7LlTL18rhTfW0CILn5TjTcUvwfpPiTMi4gdWEjJmGUWVYoUaVyd1JkkVQP3b717xDpT1OExEpEbEzSJhEZMq3jIQXsDcmW5BGpBFu+m+M6TTiV40jjkz5orlN2EkUETuLahpTMbbZU9dSC3dEsRNJg4JZ/jZEDttpn7QGmmgIFS9U7gnHpZnwaIRklWaQkKNYI2CwnlkL5lOnc1XGoAUy4m4UITewkXYE9/Ia09qK6R4zqo0cLmPWxqATlF3cILmxsLtfagEuJRYef4zrPRKiySDLmIOYdnRtBY8q8aGAsGJluDf0H3LK36veor3FcfWIoHytmm6osraITYAsCNO0VW2vpDWkeIdIXSRRHGjxsuj5ypV81gGUrsRmsQT6BvuKA5HDsNZRebsgBezJpltl+TytSiYPDDLbrRlvlsji1+r/Z/dr99RPD+nJlRJBAUjYI7sxPwccjSL2rA2a6HwsdSLauR0rkOb4ELlZcwZmuEaZoiTZdCMubut9dSB/gcPh4mzKZb3J1WQ3JVV17Ouiin3DpQzzEXtmG4I+QnIi9R2F43KZER0QXlkia2fQqpZDqugZRz3vvyqUwnxk30h/QlAO6qKMQzEK1w7/NuR6bcwLGrdUBxJJjhCIc3Wdb8k2Nuu7XMaZb0TohqxqMU+nZc2/dv/APWvDiX5I4Hd1T+A/V8KQeHGifMgk6oGG4LEXI67rLAk9kkpe9zltbUUnioOJlpCoHa3AlIA+EUrkJXXsXDaLVtRGkeLiXvfK/8AKfn/AMa6XFOPkv8Ayn8P2fCmggxOdSqYsHrZGGaRSqqy5VBGfVSTn5kWsAK9xfCMY91jnli7cihiSxVCVKuO1qbAqFP63KmoUOcMfhI9GHbG6Mo58yLVaKp2Aw2OSZOuOaIyCwuTkUhyBvctmtvfQ6HTW41VuyUgoooqCRGTDIWDEdobGlqKKhJLYCUGHRL5VAvRPh1f0gDalaKjSqquRNvc8ApMQLmzWGbvpWipaTICiiipAV46ggggEHQg6givaKAZLwjDgqRDEMtgtkUWCm6200sdR3UrFgolZnWNAzekwUAm+9z404ooBumBiChBGgRSCFCgKCDcEC1gQda8bARHODGhz+n2R2rbX01pzRQCK4WMNnCKHy5cwUZso+Tfe3hS1FFAFJzwI4yuqsvcwBH1GlKKAbHh8JBBijs3pdhdfXprXL8MgLFjDEWIsSUUkjuvbandFANjgIb5uqjvrrkW+uh1tzFB4fDfN1Ud+/It9d9bU5ooBr+jYNuqj2t6C7d223hSuHw6ILIioN7KAov7KVooApo/DICSTDESdSSikkn2U7ooBn+icP8A6MX8tfyo/ROH/wBGL+Wv5U8ooBn+icP/AKMX8tfyo/ROH/0Yv5a/lTyigGsXDoVIZYo1I2IRQR7bU6oooD//2Q=="/>
          <p:cNvSpPr/>
          <p:nvPr/>
        </p:nvSpPr>
        <p:spPr>
          <a:xfrm>
            <a:off x="1679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5" name="Google Shape;915;p25" descr="data:image/jpeg;base64,/9j/4AAQSkZJRgABAQAAAQABAAD/2wCEAAkGBxITEhUTExQVFBQXGR4bGBgYFxgXGxoaGRoYHRoeIBodHiggGSAlHB0dITEiJyorMC4uHB8zODMuNygtMCwBCgoKDg0OGhAQGzAkHiQsLC4wNy0sLCwsMiw0LCwuLCwsLTQsLyw2LDQsLCwsLCwuLTQwNC0sLCwvLywsLC8sLP/AABEIAGwBEAMBIgACEQEDEQH/xAAcAAABBQEBAQAAAAAAAAAAAAAAAwQFBgcCAQj/xABGEAACAQIEAgUGCggGAgMAAAABAgMAEQQSITEFQQYTIlFhBxQycYHBIzNCQ3KRkqGx0RVSYmNzk7LhFiRTVIKzNUQl0vD/xAAZAQEAAwEBAAAAAAAAAAAAAAAAAQIDBAX/xAAvEQACAgECBAUDAwUBAAAAAAAAAQIRAxIxBCFBURMiMmFxscHhgZHRIzOh8PEU/9oADAMBAAIRAxEAPwDcaKKKAKKKKAKK5zjvFeg0sHtFFFAFFFFAFFFFAFFFFAFFFFAFFFFAFFFJYnEBACQTcgAAXNzQCtFNPPf3cv2f70ee/u5fs/3oB3RTTz393J9n+9Hnv7uT7P8AegHdFNPPf3cn2f70rhsSHzWDAqbEMLHYH8DQC1FFRj8diBIs+hI9E7gkH7xSgSdFRX6ei7n+wa9/TsXc/wBk1NMiyUoqM/TkXc/2TXn6ci7n+waUybJSio+HjEbMFAcFjYXUgXqQqAFFFMuLYzqoyw32HrNVnNQi5PZEpW6QhxbjKxdkdp+7kPXTLC4OeftSuUQ7KNL/AJUw4Fg+tlLNqF1PiTtVwrgwqXFeefp6L+TadY+S3IwcBg/VJ9bGm2I4Ky9qCRlP6pOh9tTlFdMuFxNemvjkzNZJdyv8P48Q2ScWN7ZtrHxHvqwA1AdKMCCvWjcaN4jl9Ve9GMeWBibddV9Xd7K58OaePL4OR32ZeUVKOuJPUUUV6BiFeOwAJJAA1JOgAr2sQ8rXTxJMQOHq7rhla2JePVmP6o2uq8xfXblW2DBLNLSiG6LNxnyltI7w8MiXEMg7czG0YJDWCgauTlNjoPXesw/xtjcXDiXlxkySRqGRI3WFCCwUjQZiRe9r8q96K9G8TLi5I+HSqyFbSTAHq0ViCtjvm0DAbqRa5tetV4P5IsBH28RnxczEl3clQWJuTkB5nvJr03/5+H5bvl8/qU5sxc8axSwYZ4sbiDiJJJA6+cPoAYxHoTpcltT3Vc8J5SMfhsX5rG44kubKMyhHJGhs63HI6kbVpeI8m3CnXL5pGvit1P1g1RukXkmlwwkm4ZISWRkaJ7FsrDtdW/eRpr9dFxPD5eUl33X3FNGg9DemuF4imaFrOo7cTaOt/wAR4irJXyicfFg1gfCmRcUhLPIeyQ+gaMpyUWIsdTe/hX0V0B6VpxHCrMAFkHZlT9Vx7juK5OL4Tw/PH0loysslNMf83/EX307ppj/m/wCIvvrhLCXG+KDDx58udibKmYKWOpIBOnogn2UyxnSArKkcaJJ1kYkjJlKF7k9lRkOttdSN6k8Tw+OR0kcZigIUE9ntWucuxOm/LXvNR8/CsPEhZ5GjQJkJMhUZbk2vy1J21oBKbpEwkki6oZldVS8lhIGKBiDlJBTOt1tzFjvZxDxlmyv1fwTvkRs+pNyFJW2ikje5Oo0qLfG8NkWSYyhkSZJGbM1lk2SxHKwtbapLhsWFls0MnWIrFgqvdVZr65eWpJAO1QpJlVOL2Zz0c6QDFbIq9hHOWQSAZ79ljYZWFr27iKkMJ8ZN9If0JXGA4VHDlyZhljEerE3RSSt77kXNj4mu8J8ZN9If0JUlh3VMyEswG5d7fbarnVFx2PSASSyPkRXe7X2+EYVeBWRKnCrmW2qm4OvMDw797UJEhvcWFhZgTa5Nr+qqiPKBgB/7aD1FvyrlvKBgP92uvi35VayC4TwhbnLcggEXOlxf8dPZSgwq7W5kc76KDYcri9UoeUDh4187W/hm/KpfhnGoZ1zQSrIBvla9j4jlQEpg/jI/pj8DVrqpYL42P6Y/A1barPcmIVXOlsnxa+s1Y6rvS2L4tuWorg4+/AlXt9TfD60L9FE+DY8y34VN1BdFJAY2XmG/Gp2rcHXgRrsRl9bCiiiuozG/EEzROP2TVR4HIRMh79PrFWzicoWJye41VOAxZpk8NT7K8rjf7+Ot/wAnTi9Ei60UUV6pzEJ014z5ngp8QPSRDl+kdF+818xcNxCzIuH6t3naQ9WQ4CM0llvIpUkldwwI3N9q+jPKaMMcEVxRAiLre7tHqNRqqk8u6qF0G4bwc46EwZTKpLLaeR9QD8kxgH669Pg8sceKTcW37bFJK2XPonxXhOBw0eHixmGso7TdYnbY+kx15n3VMf404b/vMP8AzV/Oo8vfEYiHsKM8SIcidjMrliLjc20vfXlRxgpEkhjZX7Em6oSjR2JtoNBmsbg/J2rkemXmd38/gsSH+NOG/wC8w/8ANX86P8acN/3mH/mr+dQa8WyPGssaBo45GmUItnAVTGw056+29K4riziCR/NY0PV51fIcq3IuDmQAtY3FtDWf9Ps/3/A5lI8omIwKYgcRwskUxIyYjqTG7oW9CVcwIDXGW5HdUN5KelFuMNlBSLF9kqzZjmUXVmawuxOYk23Y1rPSXAwtw6XzyOJUygtlYqLAgglgtxr4VmXBIOCJiIWiyCQSIUtiZic2YW06vXXlzr0cWaEsLi4t8q7/AAVa5m800x/zf8RffTummP8Am/4i++vKLiPH+LphYHmfULsNizHYe01n3Cej2I4q3nWMkZIfm0XS455QfRXx1Jpx5WXaSbB4UGwdjf1syop9gLfXUpxvhfFWf/LTRYeBFyoikk5V2Jum9htyrCT1Saa5I4Mr8TI003GNcl1fuTOH6IYNIXgWL4NyCwLMSSuxve+lVPjvQV8KfOuHu6slyUvc255T8r6JvepLyW8ZnxMMxmkMhVxYkC4BUG2gq71ZRjONpGixYs2NSSrt3RX+hnSRcbBn0Ei6SKO/kR4H8+6pXCfGTfSH9CVQOisYw/GcTAmiMCbd3ouPquRV/wAJ8ZN9If0JVsbbXM04eblDzbptP9B3WX9NYomwuIWdzHEWbM6rmIHWHlzrUKyXykD/ACGL9bf9prWJszLjwrgv+/n/AJH9q6g4PwZmCjG4gliAPgbak2HLvrjye9Eose0wkeRerCEZMuuYtvcHuq8Q+SzCRMJDNiOwQ3aMYHZN9extpU0RY3Pkjw+v+YmB78qfhzqhSifhWONmBeIjUaCRDrY+BHLka03pB5S8JBcRf5iTuTRAfF/yvWY4aDE8Uxpvq8hu5A7MaDQnwAG3eafAPovhsgZ4mGxZSPUQSKt9VDhsYV4lGwZQPUAQKt9RPcRCmvEcIJYynfse48qdUVnKKknF7MunTspvDcScPMQ4sNm9xq2yTgAHe+1udNuJcMSYa6MNmG/96iYsJiID6ImTYDuHgOVefjjk4a41cej7fKNpOOTn1JxWdtmUeA1++uruO5vu/Ooz9IrzgkB8F99cxYzEFuxEQv7Z99bePH3fxf0oroYj0mxLlQoVgu7G2ngKc9HeHmNS7ek3LuHKpHrWt2kPs1pKyn0UP9IqPBXjeK3b6ew1+XSOUlUkgG5G9d0lBFlHie7b2UrXZG65mbKR5ZOHmbhU2XePLJ7FOv3XrHui2DGBfCcQZpMoZGclAseWW65VfNd3UEsRl2H1/SeJgWRGRxdWBVh3gixH1V818T4U/DcTNg3Fy9skzZRmgs3ZztpED8oqCezYcq9Xgcl45Yv9a6mclzs31sEzdY3m8Z622ciZu1YHKQcmmh3FJtw2Qls0QZXUq6tMWzXOmpS4sLiw307hVG8n/TjzUjh+PZVKKvVygkqA4uschI7LAbE7j79YVgRcag1w5ccsT0vb6lk7IeTCOzKxw0RZVKg9afRIsR6GopCPhNlK+bIVIK5TO7AKdwAUsPZVgqL6QdIMPg4utxEgQchuzHuVd2NZJNukSUnyju0eCXArFlfFSBEVHMzkAhpDYgXso7+Y2rMejvRUJxjC4dJRNlkEjEKVKiM5u0LkAmw2Jten/SfjPnjNjMUh6lx1SdURIcHrdesS4zM+51XbQnarj5EujjWk4jKCOtGSAMbsIwdSW530HsPfXrwvh8D5/wDX/BnuzWKaY/5v+Ivvp3TTH/N/xF99eOaFF8rmFdfNsWnzTWPgSVZD6rqR7RV4wWPSeATIbq6XHhpqPWNqV4hgkmjaKQZkcWI//bGswbB8R4SziJTicK1zaxNr8yBqh7yNDasZeSTl0ZxzvFkc6uL39mRHRvGyQ8KxTxOUfrYxmXQ2IF7HlVj4D0fxrJHicRj5Fw5QSMBJIGy2vYnYeJFVThf/AIjF6/Pxe6pjBYfiXEYYsOF6jDIqqWIIDW5m+r7bDSsIdF7fc4sb9KpvlyS+XuSnk9BxWPxOOsQnorf9q1h6wii/rFX/AAnxk30h/QlccG4XHhoVhiFlX6yeZPia7wnxk30h/QldcI6UengxvHCnvu/kd1k3lIH/AMfi/wDn/wBprWaybyj/APj8X/z/AO01pE1Zi3RzgOKxZcYbdAC3byele3r2NXzoJ0Px2Gxay4gDq8rA/CZ/SFtqp/QzpecA0pEQl6wKNXK2yljyBve/3VbcL5WXd0TzVBmYLfrSfSIH6uu9SqI5lT6e9HPM8SVX4qS7RHuHNf8AiT9RFa75PXwr4RHw0axX0kVdw67gnc94vyNK9NOj4xmGeLTOvaiPc429hGhrKfJz0k8yxRjlOWKU5JAdMjgkKxHKxuD4eqp2ZG5vuD+Nj+mPfVsqp4JvhI/pj31bKie5MTiaUKLk0mmKBIBDKTtcWvRioS2UrbMpuL7HQi330Kzki4VRz1uT6qwblqNKVCruBuQPXQXFr8qbTQHPnADi1rHS3iPX7q5w2HKI4OVcxJFthcVGuV1QpUORMLBuTWt7a6ZgNyB66aLDeONQQcpW9j3b13iICXDgBrC1jy8RTVKrrsKQtHKGJA1tv9V666xb2uL916a4PDlc98q5jcBeWgFNpMG3V5MqafLv3c++/tqryTUbruTSslGYDfSuEnUkqDcgX+ukcTFmyMLMBrlOxvz9YrnC4ciRnIVQwAsPC+/11ZylqSS5fgilQ8qtdOuh0PEoOrk7Mi3MUtrlCfxU2Fx4VZaK3hOUJKUdyp818ewM+FeODiaOI+uaWSVbsuJIU5QWtfNsg/VDMbd/fR3i+Ii81iwuLkhkxGY9WCJYVN2EaZDqhYgc9Li9fRmJwySKUkVXU7qwBB9hqlcR8k3C5TmETQn905UfVqK9KHGwkqyL7r9iml9DLsN5RuJTzjDnGqim46xIhuBew0J1Oma3jUVjsasMkkryGbGxOo+Fbr1lRsxuhsCpAaxU99wQRatUh8iXDgbl52HcXUfgtWrgHQjAYMhoMOgcfLbtt9prkVeXF8PH0L/CRGlmZdE/JzLjZ/O8XF5thyFtABlaW2xdRYKNidNfvrbY4woCqAABYAaAAbACuqK87NnllfPZbF0qCmmP+b/iL76d00x/zf8AEX31iSd4nHRx6O1tLnc2F7XNthfmaUadBuyjW243te3rtrUdxjDRk9qR4zLaIlPlakqL2OWxLa6b+qmcfB8IJLCUZs5OXOpNySctt7XJ0/KgJdMXCQGDIQxFiCCCSLix56a0vFKrC6sGHeCD+FV3BYPCsiMsxZcgAuUFkVUBB07OgS+xHhen3D/N4AQJlPoKbsm+iroLWJuPrFAS9NMJ8ZN9If0JSi4xCwUMCWuBbUXXcXGxpPCfGTfSH9CUA7qkYrBJNnjdA6s73Ui4PbarvVSw9+sNrE533+m1XgVkQLdEMCP/AFIfsCuk6LYMEEYWIEag5BuKs3WuPk8+887flXvWuLWU7c/C33VcqR2Twpq/C4GJLQxEncmNST67jWptpJNsvP8ACkZImY5rely9QFAJ4JfhIraAOPwNWyqrg1+Ej+mPfVqqk9y0dhDGlsvZvuL23tzt40wlDFwY85srWzA2BOXvqWornni1dTRSojcMz5lsTb5V83vAsfVSmKQ58xGZcumlwrd5HO/fSuJxRRlGUnMbaEfhztuacM1gT3VVQVON7E31I5c92KIt8p1sV15Cx3rmJpLixbY5tCeXiAL37qc4LG9Zfs5dAw1vo17fhXWMxeS1lzEgne2ii5qmmOnXq5E27qhiFZlsc5sy66i/ebEXFqUZWvZg2TM17DU7ZfZvUjG9wCNiL/XSC4sGQp9/InuHiBUvHFJW9yNT7DZQ5IALhM+h2OXKd/C9OcLmDODcgEZSfEa686c0VpHHTuyHKwooorUqZ3iulMwilxIlBgTEsWVcvWLhI7xM6X9L4YZr810Gu7iTj+KJYK4Lpi48NGlheTLkOIkYchlLEAbBQdb0yTjMjQwzhYhC8zgMsSM0MUjlcI+S3oMwuxGu3cTT7D8flaSORFTNLi2w6rkGZooSyzSM241Qkch2RzoBrN0qxUbzCXsxrJkZ7LlTL18rhTfW0CILn5TjTcUvwfpPiTMi4gdWEjJmGUWVYoUaVyd1JkkVQP3b717xDpT1OExEpEbEzSJhEZMq3jIQXsDcmW5BGpBFu+m+M6TTiV40jjkz5orlN2EkUETuLahpTMbbZU9dSC3dEsRNJg4JZ/jZEDttpn7QGmmgIFS9U7gnHpZnwaIRklWaQkKNYI2CwnlkL5lOnc1XGoAUy4m4UITewkXYE9/Ia09qK6R4zqo0cLmPWxqATlF3cILmxsLtfagEuJRYef4zrPRKiySDLmIOYdnRtBY8q8aGAsGJluDf0H3LK36veor3FcfWIoHytmm6osraITYAsCNO0VW2vpDWkeIdIXSRRHGjxsuj5ypV81gGUrsRmsQT6BvuKA5HDsNZRebsgBezJpltl+TytSiYPDDLbrRlvlsji1+r/Z/dr99RPD+nJlRJBAUjYI7sxPwccjSL2rA2a6HwsdSLauR0rkOb4ELlZcwZmuEaZoiTZdCMubut9dSB/gcPh4mzKZb3J1WQ3JVV17Ouiin3DpQzzEXtmG4I+QnIi9R2F43KZER0QXlkia2fQqpZDqugZRz3vvyqUwnxk30h/QlAO6qKMQzEK1w7/NuR6bcwLGrdUBxJJjhCIc3Wdb8k2Nuu7XMaZb0TohqxqMU+nZc2/dv/APWvDiX5I4Hd1T+A/V8KQeHGifMgk6oGG4LEXI67rLAk9kkpe9zltbUUnioOJlpCoHa3AlIA+EUrkJXXsXDaLVtRGkeLiXvfK/8AKfn/AMa6XFOPkv8Ayn8P2fCmggxOdSqYsHrZGGaRSqqy5VBGfVSTn5kWsAK9xfCMY91jnli7cihiSxVCVKuO1qbAqFP63KmoUOcMfhI9GHbG6Mo58yLVaKp2Aw2OSZOuOaIyCwuTkUhyBvctmtvfQ6HTW41VuyUgoooqCRGTDIWDEdobGlqKKhJLYCUGHRL5VAvRPh1f0gDalaKjSqquRNvc8ApMQLmzWGbvpWipaTICiiipAV46ggggEHQg6givaKAZLwjDgqRDEMtgtkUWCm6200sdR3UrFgolZnWNAzekwUAm+9z404ooBumBiChBGgRSCFCgKCDcEC1gQda8bARHODGhz+n2R2rbX01pzRQCK4WMNnCKHy5cwUZso+Tfe3hS1FFAFJzwI4yuqsvcwBH1GlKKAbHh8JBBijs3pdhdfXprXL8MgLFjDEWIsSUUkjuvbandFANjgIb5uqjvrrkW+uh1tzFB4fDfN1Ud+/It9d9bU5ooBr+jYNuqj2t6C7d223hSuHw6ILIioN7KAov7KVooApo/DICSTDESdSSikkn2U7ooBn+icP8A6MX8tfyo/ROH/wBGL+Wv5U8ooBn+icP/AKMX8tfyo/ROH/0Yv5a/lTyigGsXDoVIZYo1I2IRQR7bU6oooD//2Q=="/>
          <p:cNvSpPr/>
          <p:nvPr/>
        </p:nvSpPr>
        <p:spPr>
          <a:xfrm>
            <a:off x="1679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6" name="Google Shape;916;p25" descr="data:image/jpeg;base64,/9j/4AAQSkZJRgABAQAAAQABAAD/2wCEAAkGBxQTERITExMVFhUXFxgbGRcYGRsYGxgcGB0eHxwYGBgYICggGB0mHxscIT0iJSkrLi4vHCQzOjMsNygtLisBCgoKDg0OGhAQGDImICUsLzE3NC03OC8tNywzNzQyLzU0LTc1LjItLzQsLy82LDQ3Ly4vNzQ1LCs0LCwsLCwsN//AABEIAM8A8wMBIgACEQEDEQH/xAAcAAACAwEBAQEAAAAAAAAAAAAAAwUGBwQCCAH/xABOEAACAQMBAggHDAkDAQkBAAABAgMABBESBSEGBxMUIjFBkjIzUVJhcXIVFhdTgZGTsbPC0dIjNDVCVGN0gqFissFDJCVWc5Siw9Px8P/EABoBAQACAwEAAAAAAAAAAAAAAAADBAECBgX/xAAzEQEAAgEBAQ0HBQEAAAAAAAAAAQIDETEEEhMVMjNRUmGRobHRBRQhQVNxgSJCweHw8f/aAAwDAQACEQMRAD8A3Gk86Tz17wr9u/Fv7LfVXLtK/it4TNMdKLpyQpbwiFG5QT1kUYmYiNZdPOk89e8KOdJ5694VWvhA2f8AGn6KT8tHwgbP+NP0Un5a23luhF7xi68d8LLzpPPXvCjnSeeveFVr4QNn/Gn6KT8tHwgbP+NP0Un5aby3Qe8YuvHfCy86Tz17wo50nnr3hVa+EDZ/xp+ik/LR8IGz/jT9FJ+Wm8t0HvGLrx3wsvOk89e8KOdJ5694VWvhA2f8afopPy0fCBs/40/RSflpvLdB7xi68d8LLzpPPXvCjnSeeveFVr4QNn/Gn6KT8tHwgbP+NP0Un5aby3Qe8YuvHfCy86Tz17wo50nnr3hVa+EDZ/xp+ik/LUzsTa8F2jSQHUqsVJKlekADjDAHqYViazG2G1ctLTpW0T+XZzpPPXvCjnSeeveFM0DyCjQPIKwkL50nnr3hRzpPPXvCmaB5BRoHkFAvnSeeveFHOk89e8KZoHkFGgeQUC+dJ5694Uc6Tz17wpmgeQUaB5BQL50nnr3hRzpPPXvCmaB5BRoHkFAvnSeeveFHOk89e8KZoHkFGgeQUC+dJ5694Uc6Tz17wpmgeQUaB5BQL50nnr3hTI5A3UQfUc0aB5BSYh+kf2U+9QdFFFFAq78W/st9VVnjK/Zc3rh+0SrNd+Lf2W+qqzxlfsub1w/aJW1OVCLPzVvtPkxWiiir7khRRUxbcH30CWd1t4j4LSZ1P/5cQ6Tdm/cPTWJnRvWlrbIQ9FS7S2aeDHNMe1ndYlPqRAzf++kvfRdlrEP75iftMf4pr2MzSI/dCOop8zofBQr/AHah8xGf80istJgUUUUYFa1xPfqc39Q32cVZLWtcT36nN/UN9nFUObkvR9mc/wDiV7oooqo6EUUUUBRRRQFFFFAUUUUBRRRQFFFFAUiPxr+yn3qfSI/Gv7KfeoH0UUUCrvxb+y31VWeMr9lzeuH7RKs134t/Zb6qrPGV+y5vXD9olbU5UIs/NW+0+TFaKKs3AfZ6F5bqYZhtV1kec/7i+neM+sAdtXpnSNXLY8c3tFYNhtEsIkmnQPdSDVFC3gxL2Syr2t5F/wCRuirW0ub+c41SyHezE7lHpPUq+QfIBXqCKbaN515klbJPYijt9lVGPkArY7S1g2fauEXoxIXfGNb4B6TeUnSfRux1CorW3v3X8GDh+ykeP9+Sq7K4rkABuJmY+bHhQPRqYEt8wqY+DqxxjQ/r5RvxxXENrXoksp5HRYrmVUFuqg6UcZVmkO8t27t3+RX7f3mNv269htyh+XlG+sCopm8/NdrTc9YjSnziPj2/P5uHavFchBNvMwPmyYIPo1KAR8xrPdrbKltpDHMhRuzyMPKpG4itw2xtNorizTdomd0bI/05XB7DqwPlp23tixXcJilHst2oexlP/wDZrNcsxta59wY8mvB/CY7nz5RXbtjZr280kMg6SHGewjsYegjfXFVna8O0TWdJFa1xPfqc39Q32cVZLWtcT36nN/UN9nFUWbkr/szn/wASvdFFFVHQiiiigKKjdvbet7OIy3MyxJ2ajvY+RVG9j6ADWNcKePlySlhAFX42beT6VjU4X1kn1UG715eQDrIHrOK+X4do7U2jFLPLtRY44lLOrTGMhQQNXN7dS2Msozo6zVAdySSSST1k7yaD7fRweog+rfXqvjLb2zWsrkxCQllSJ9a5QjlYkkx15GNeOvsq1cEdt7d5J5rSW4mijbDBmE2/GrSschLHdvOgbvRQfUdFYnwU4+FYhL+HR/OhyV/ujJLD1gn1VsOy9pw3ESywSJJG3UyHI9XoI8h3ig66KKKApEfjX9lPvU+kR+Nf2U+9QPooooFXfi39lvqqs8ZX7Lm9cP2iVZrvxb+y31VWeMr9lzeuH7RK2pyoRZ+at9p8mK1crwchsSFRuNzMWb0qucf7UNU2rrwyX/u7ZRHVybZ9ZVPwNXLbYhzmD4UyW7POYTfFBs0COe4I3luTX0BQGbHrJHdrruWJXb2SThcD0AQndXbxXY9z09uTPe/DFcM/g7e9X/w1Xmdby9fHWK4KRHRPlJ20R/2fYv8A51r9mah9uH/vZp/ibizjJ/0yo2r/AIrtl2tDLHsiKORXkWa3LKpyV0xkNnHVgmo3b13Hp2t+kRZuXiKKWAY8jp6h1n96sx/u9HkmJjXXZpPdWUvxo3XJcxl8yfV3cH/ipK94Qldq29qu9GibV7TAsp9YCfM5rn4a2wuHsY+yXlgP7oWwfnwagOCsbNLY3Mg/STTuM/6YYDGP8hqxERve9Je1ozTEfOa+GmvnDo44NnDTBcDryY29OQWX5sN89Z0I8wlvNdR69Yb6tH+a1zjVxzA5+MTHr3/8ZrLbVf8AslyfJJAB8ol/4BqXFP6FDd9I94ntjXw/pG1rXE9+pzf1DfZxVkta1xPfqc39Q32cVM3JY9mc/wDiV7oooqo6EVSOMrjEi2XGFAEly4zHFncB8ZJjeF9HWxGBjeRJ8P8AhZHs2zedsM56MSee56gf9I6yfIPLivnjgzso7VkvZp5RLdMpKRs5TJbc05IGTHCu/k0BJwBjAwQjodq+6W0Ym2ncScnI+lnBAEYOdIQEFY01Yycbhk4J65PjF4Lx26xyQRLHpzHcxpMZhDLklVJfD5ZMHONOc4qo7Q2ZLCIjIunlUEibxlkYkK+nrUHGRkDIweoitW4H8VF1tBlutpyPGhVAF3ctIqKFXUSOgNIAycscdQ66DM+D22ubG46GtZreWBhnTgSDc2cHwWCtjtx2V6g4K3zjKWV0w8qwSEfOFr6x4P8ABOzslAtreOM+fjLn1yNlj89TVB8gcK7O/lle5ubKaHKoD+hlRAIkVB4ecdFQd5rzccJF9zoLGOJRh3klkYAsZGYaWjbrXEaqp8u/0V9g1W+EvAWxvgeXt01n/qoNEg9Otd59TZHooPlXgzsVru4SIMETBeWQ+DFEgy8jHsAUdvWcDtrv4PcLJtm3TyWUjclrPQk6pUB6PKIDjVjtG8ZODVr4dcW15syOd7aR5bORcSldzqoYMBKo61BA6Q3bt4HbUuB3Btbt3eaZYLWHQZ5m3lRI2lQq9ZLNuz1L1nsBD6b4B8NINp2/KRdGRcCWEnLRsf8Acp34bt9BBAs1fJ7bWj2bfxXWzZTpyweBm1FdLaXieROhNG2NSupO4g7ioNfTnBrbsV7axXMJ6Ei5wetSNzI3pByKCUpEfjX9lPvU+kR+Nf2U+9QPooooFXfi39lvqqs8ZX7Lm9cP2iVZrvxb+y31VWeMr9lzeuH7RK2pyoRZ+at9p8mK1fJ05xsKNhva2kOr1ZI/2up+SqHVx4t9rKkz20uDFcjSQerVvAH9wJX16auX2a9DnNyzG/mk7LRp6eKe4oNpDRNbk7weUX0ggK2PUQveruuoyF27kEZXIz2gw9Y8oqiXtvNsu+BX9w6kJ6pIz2H1jcfIfkNavZ3sO0bSTk2wJEKP1a0LAjBHlGT6DUF40nfRsl6e5bb6nA2+Fq6/z6oHYNusd9ZsFUCTZ6jcAOmpUlvXg0bK2Wk1ptJiil5J7vSxUEjsXB6xgipK62W8dxstlBdYVkikYDsMYAYjsGV/zTOL+M8xQupVneViCCDvkbrBrWZ+GqemP9W8mOnyj1Rdrca12G3rB9YhIP8AkVPXeyMzWZjAVIWlY/3KVAHpJbPyGoLg9sWYJYKVKi2muNWvKkqdQUqDvOdXqwKsfCHbkVpCZJD7Kjrc+Qfj2Vi23SG+KIik2v8ADZPhH8wpPHBtIYgtwd+TI3o3FV+fLfNVNuU5OwhB655mk/siGhc+tmk+avVvHLtG8YscFyWkb92ONes7+oKMAZ9HlpHCLaCzTkxjESKscQ8kabl+U729bVYrXTSrxs+XhJtl6fhH+/21F1rXE9+pzf1DfZxVkta1xPfqc39Q32cVYzclv7M5/wDEr3RRUBw92zzPZ13cA4ZIyEP+t+in/uYVUdCwXjP2nNtbacsVuNcVqrhekqqAhHKyszkKAWwM53gL2ms9tppIXjlQvG46SOMqdxI1KfWCMjyGpDg3tsWzSiSFZ4Zk0SxFimpdQYFXXejBlUg7+rqqw2UsW07qws0jNvZ24kLF5OUZY8mWZ3lwoUYBA3AA+ug0Dih4EtdSHa+0MyySNqhV+0j/AKzDybsKOoAZA8HG1VWoOGuy0VUS+tFVQAqiVAAAMAAZ3ACvfv72b/H2v0qfjQWKiq77+9m/x9r9Kn40e/vZv8fa/Sp+NBYqKrh4ebN/j7b6Vfxrz7/9mfx9t9ItBZGGRg7xXz3xrcDn2XMb6wylvMGjkQAMsfKAhkKsCDE46gRgEdnRrYPf/sz+PtvpBXNtLhHsu+ieza8t3E45MKHUkl9y6R52rBHpAoPljZOyJ7mQR28Lyv5EUnHpJ6lHpO6tX4ktrS2G0Jtl3Q0crvCkg6ZQuRgqSCHTtB34XFVCy2qtkl5su9W4MQnJPN5BExdAUKtqUiSJwFO8bsAjrqG2rwkaS9S7iRYeSMPIoCWEawBRGpY73ICDJPX6Oqg+xqRH41/ZT71edm3izQxTJ4MiK6+pwCP8GvUfjX9lPvUD6KKKBV34t/Zb6qrPGV+y5vXD9olWa78W/st9VVnjK/Zc3rh+0StqcqEWfmrfafJitftflFX3JNG2RtWHacC2l42m4XxUvax/N2Ff3usb+qu3dhebLm1gsvYJF3xuPIc7v7W3/XVbq37E4fTxLyU6i4ixjD+FjyaiDqHtA+uoprMbNnQvVz0yacJOlo/dH8p3ZfGkMYuIDnzoiDn+xyMd41MfCTZYzmX1aN/14qrvPsW43sstsx69IOPkC61A+QUttibIG/n8uPVk/wCI/wDio5rTolcrn3REfC9Z/P8AxJ7V40hgi3gOfOlI3f2KTnvVVLWyvNpzFyS/nSvujjHkz1D2R6/TUqbvZFvvjimumHUZDpX5QQP9hqJ27wtnuF5PoxQjcIoxpXHkbzvV1eit6105Md6tmy77nr69lfXZ5ujbW0oYIWs7NtQbx8/UZiP3V8kY/wA+neWrFFFSxGilkyTeRWtcT36nN/UN9nFWS1rXE9+pzf1DfZxVFm5K77M5/wDEr3WbcfaTPsxYoY3kMk6Bgis50qrtnC9XSVa0mqvxgbVS3hjeS/eyBk08osQm1HSToIKNp6ic47KqOhfLHvbvP4S5+hk/LWr8QPBdhNfSXNu6jkViCyoyh1lJ1jDDfuQD5fTUkeG1t/4kn/8ARD/6KuvF1t2K5WcRbRe+KFCxeHkeTDasAdBA2dJ8uMUEHwh2fs22v7Cz9y7Z+dFhrwq6NOP3dJ1dflFSM3BjZ7SPHbbOs5iiyB26AEcqgFIpAAWGrPX2Y39mYzjB/b2wval/4q68GpN06Fi0izSamMXI6zkHoj/qBQypr35K/IArsXBjZ6SRx3OzbOLWiBX6GHmYEtCgIDEqBnON+fLkCtbIvtkSbVn2bLsy2iZHZIpMKwkZT4JGkaCR1bznq68Zvm0totNDCRHNBI1wqrrhWVkw5GtkBOhXVWAfIxqz6Dk8PBAbRv8AhAqHRcRTo8EmSNLhpOiSOoNgDPYQD2YoLfcWGzV2xFsz3KtiHhMvK4XdjV0dGnf4PXntqYuNh7Cjl5F4tnJLuHJtyQff1DSTmsl2VwlurjahldCt7b7PuYiMb2mhjlw2kDcxJGVHbnFdHF3wdlvdnT6LWwneR5A807vzhGYbiCEYr5wIO/fmg0Dh9bbH2ZbGWSwtWkbIiiEaAyN825R1luz1kAzew9ibHlfXaRWMjxMraoRE5jbOVOUzpOVJHq9FY/xnbGkh2Ts7nDRS3EUkkBmjbX0E1FYyxA8Hqx6K3XYGxrO3180ihj1hC3J46Q36Ccdm9sH10GEcd/Bec7VeWC3mkWWONyY42cBgChGVGAcIDj0+mqD72L3+DufoZPy19GcYPCKC3uUSXa09mxiDclHAJQwLMNZYxtgnBGM/ujdvqse/a0/8R3X/AKQf/RQXziqaT3IsxMjI6oyFXBVgI3ZVyCARlQD8tWWPxr+yn3qi+Bl6k1lFJHcvdK2vEzpybPh2ByulcYI09Q6qlI/Gv7KfeoH0UUUCrvxb+y31VWeMr9lzeuH7RKs134t/Zb6q4NvbOS4t+Rkzodo84ODuYHcfWKzWdJiUeWs2pasfOJfP1FbH8Gtn/N74/Cj4NbP+b3x+FWuHq8LizN2McorY/g1s/wCb3x+FHwa2f83vj8KcPU4szdjHKK2P4NbP+b3x+FHwa2f83vj8KcPU4szdjHKK2P4NbP8Am98fhR8Gtn/N74/CnD1OLM3Yxyitj+DWz/m98fhR8Gtn/N74/CnD1OLM3Yxyta4nv1Ob+ob7OKun4NbP+b3x+FTXBrYsdoksUWrSZNXSOTkog8noFR5MkWjSFvce4smHJvraaaJis34/7DlNkM/xM0cnz5j/APk/xWkVHcItli6tbi3bcJY3TPkLDc3yHB+SoHrPj3Y+w7i6bRbwySkdelSQvpZupR6SRWk8R20+Y7Qvba4BQ8k+pcFm12xJKhVyWOnlDhc5xuzXBwE4SrZxz295IY+RZlVWaVmRiTqEMMWE5QMD+lZ1K5GkjfUTtm6a2voto2lnc28KuhVpxIRI4yWy7k+GAcrqbt3+QNr2lwk2VPcW9zItyZbfJibm90AuevICYPy07aPC7ZkzB2FyJAjokq21yroJBhtBEe47h81W3g/tmO8tormE5SRQR5Qe1T6Qcg+kVI0GcLwtso5YpIWmD4RJ5JLS6eSWNAQq6tIw2TqzivWyeEeyrae5uIluRJcsGlJt7o6iCSMAphfCPVWi0UGb+7myOfC/EdwLnTp1i2uRkY09JQmGON2SM7h5Kibqy2C8ryiC8jZ86uShvI1bPWNKKAB6BiteooMzu73Yz2a2LWtxzdDlUFrdAqwz0g+jVq3nfnJyc5yaZwJu9lWTmOzgu0ado1YvDckEgkJkyDCAazv3de/qrSKrHGLwqXZ1jLPkcqRohU79UjDdu7QvhH0D00GEcZQl2nt2eG2AdkzGgyFH6BCZMsxCjDB95IHVVJ2vsW4tW0XEMkR7NakA+lT1MPSMirRwSMVqovb2F5hMWMTJJIJouTdQ1xhCuVMjBAxkU6gwFSW05xtXaNnZwODE7hpBGs0KA7zIxgld1SQIGJZCQxO8k5oNz4s7DkNk2MeMHkVcjyGXpnPpyxqwR+Nf2U+9TUUAAAYAGAPIBSo/Gv7KfeoH0UUUCrvxb+y31Uu48FPaT66Zd+Lf2W+ql3Hgp7SfXQR22+EiW8scIimnndS4ihUMwRSAZGLMqquSBkkZJwM1wjhtHy0kTW9yvJQpLM7LHpgV42kAkxIW1AIwwqtvHy1+8IuC8k1yLq3uBDMYGt31x8qrxsdQ6IdSrKxJDA9uKjdl8AnhuFnE8EjC3hhzLba3BhhMetJDJlNZbLDByN2e2g6ZOH6CCC45lemOd0WMhYTq5TTyZ8duDl8DtyDkCv294cpokSGKY3PKvDHCUVmaRI0kY6RIBoQSLkll8nkzz7O4A8nFo5ZFJvILorFFycS8iVPJxxazo1ad5yd56q9TcCJFna6gulSfnM0ylotaaJ440eJlDgt4pWDAj1UDNn8YVsTYxSFxLc60y0YjCyxHS8boXJjYv0QuW3kDUes2LYW1UureG4jDBJUDKGADAHygEjPy1T5+LNXj0vcEuYp8y6MNziaZJucLpYadLxjoDs3auvNr4MbJ5paW9tr18kgTXjTqx26cnHz0EpRRRQFFFFAUmDwpPaH+1adSYPCk9of7VoHUUUUGCcdGxZrC+XalozRrNlZHTrSQjBP967/Wp37xStpJ7rEzTzSQbPRbiWFM6p7l0DGScodQVdQ0jPRXoxoN5I3LbeyYrqCS3nXVHIuGH1EHsIOCD2ECvm+6tbrYF7ND0FWdQkd2yF9MetWMiAbta4BK4JBAI7CQdxecMJ9iXLW15GywSaWkjPhxF1BEgUdR04yp37vKMV9IbPvo540lhdZI3GVZTkEV8732wbWSwiWzU3N1fT6UuJiyynkizTy6W6KJ4PaxwzFmyuBE7K2nfbHKS2lzDcQStICI9ckLPEBrVlZVZWAKnUMZXBBIoPqaism4PcetnIALqKS3ftZRysfzr0x6tJ9dXG24w9mOAVvoAP8AU2g/M+CKC0UVU77jK2XEMtexH2CZD80YNUXhLx8wqCtlA0jdkkvRQekIDqYesrQalwj4QW9jA09zIEQdXnOexEXrZj5Pl6gTXzhwh23Jti7N1dcrDYQkjKIziNevkwcaeWkOBlsDJGdwFce2Bc3skVxtS7WJZVJiLFX0hhlP+zxtykUTY8PR5DvyMz20r+KxuhaMlsLMDlrad4DdkLOiFuSDOEkDPGV1OCRg7x1UBtPb8loviob3ZMr/AKBdT4j0NrWBnJMiFSFJikypwcDtF14jeDsjGfa11kzXJbkyRg6S2Xkx2amAA3bgu7c1UTgFwH91r6afkzDs8TO2nqyCxKwpjtCkAkdQ9Yr6UhiVFVVAVVAAUDAAG4AAdQAoPdIj8a/sp96n0iPxr+yn3qB9FFFAq78W/st9VLuPBT2k+umXfi39lvqpdx4Ke0n10FV4WbZu0u+Rt5YYlSymuWMsZcMYnVdJIddCkN4W/GOquDgrwtury9VcaIOQtpCqwlwDPAZMNPrGjDdXQOerdVs2vwatLp1e4t45WUYBcZ3ZzjHURnfg1++9y15yLrkE5cYxJ2jC6B6PBJFBCS8K2it9rzy6cWkzpGOrOIo2RWPaS74z6RXLwe4au+yru6l5KWe05cSciwMbmMFkKMCeiyld+/t8mKn5uCNk0zTtbRmViCznOWKlWGd+DvRT/aK7otkwq0zLEgMwAl3bpAo0jUOo9Hd6qCmbc4RXdps5JpLi0a4uXhWEleSgj1jU2pmkOpQobpEjs3b8F+wOGT3U0GjRyUmzTcEAZImEgRl1Z6gdQxjrFT2zuCNlAVMVtGhVmZcDcGYaSQDuB07vVXluB1iXRzbR6kYsh39Ely5K793TJb1mgpXvxvmgNwkluoh2dBdujxEiVpOU1IGDjk/AwNx3mu+04fs+1RbZiELJyYXUOWWcRLKSy5zowTHnHhqRVmfgdYloma1iYxIqJqGQqpnSuDuIGT110vwdtiADAhxNyw3b+V1FuUz16tRJzQVPgdwnu5JLAXDwyre28kwEcZjaEx6DhjrYOp1YzgbxWgVE7F4M2loS1vbxxMRgso3483Ud+M78dVS1AUmDwpPaH+1adSYPCk9of7VoHUUUUBUXwk4PwX0DQXMYdDvHYyMOp0b91hnr9JByCRUpRQfN+3uBt7sWYzIpu7LTKh8LdHMpWRZAu+E4/wCou7IBzv0164M8IIJ7p5o1SKSG0WK3haVIHllcBJJRcFeTEqplVLDJwnkNfR1UThRxT7OvCX5MwSnreHC5P+pCCh9eAT5aDLdlbGjv7S6nvAFnZ3YTYVSkFo8Anf8ARBUlfRMwyQdRUejHNtDgfYRvtJ25YRW00caotxDGcmJmlUPMp5VgyEBF6R9NTl5xKX8JHNL5HUdSuXi3ag2NI1qRqVTvwCVHkrhj4GcIYTMEiilE0plkLc0lDSHPT/TjIPSPUB1mg4NhcX9vcwW00TuxlguneNmAZCnKrHKmkDWgkRFYb8F1PU26H27NHLsm3mgtYIAtzJFNoXLltIeI8pIWkwVL5GrBKdXksWyeL3b68gFxAIBIIiZYugJTlxmPUWB9OalNi8Qcpxzq7RVzkpCpfP8Ac+kA+nSaCmbJ4blbGS3nMkx5Noo4jHDyehl0oXlK8tmMksoB/dUAirLwB4prq7EL7QaSK1jzycLE62DHUQqnxKknJ3ZPk36q1zgrxeWFhhoYQ0o/60nTk9YJGEPsgVa6Dn2fZRwRpFEipGgwqqMACuiiigKRH41/ZT71PpEfjX9lPvUD6KKKBV34t/Zb6qr/AA+uni2dJJGxR1MWGG4jMiD6jVgu/Fv7LfVSb2JWRVZQwLJkEAg7x1g1mJ0lres2rMR84Yd77Lz+Kl71HvsvP4qXvVuHuTB8RF3F/Cj3Jg+Ii7i/hU3C16ry+L831Z8fVh/vsvP4qXvUe+y8/ipe9W4e5MHxEXcX8KPcmD4iLuL+FOFr1Ti/N9WfH1Yf77Lz+Kl71HvsvP4qXvVuHuTB8RF3F/Cj3Jg+Ii7i/hTha9U4vzfVnx9WH++y8/ipe9R77Lz+Kl71bh7kwfERdxfwo9yYPiIu4v4U4WvVOL831Z8fVh/vsvP4qXvUe+y8/ipe9W4e5MHxEXcX8KPcmD4iLuL+FOFr1Ti/N9WfH1Yf77Lz+Kl71aVxXbQkntZnldnblyMscnAjj3f5NWb3Jg+Ii7i/hXqxt0QyBFVRrzhQAM6V34Fa3yRaNIhPufcuTFffWvq6qKKKiXxRRRQFFFFAUUUUBRRRQFFFFAUUUUBSI/Gv7Kfep9Ij8a/sp96gfRRRQKu/Fv7LfVS7jwU9pPrpl34t/Zb6q/JItSgZI6jkYzu9YIoKvw62DLctGY0VgkFwN4QsHZodIiLkCOUqsmmTqQ4zuO+XkWTnKSiJyojeMjUmelLHh97+DpDP5cA7s4B7+bt8a/zR/ko5u3xr/NH+SgrG2eDrtc3EyLqDxDIOnVIToUwIxIxHoiJ0NhS82c+FiKm4N3J8CHk2McwifWg5ur870Q9FiVxysAwmVGjr6C1fObt8a/zR/ko5u3xr/NH+Sgr9vsmU2s8SxiCKQTgW+EDqHTSoR43MUXSy3Uw6XYc1wWuxZALUC0KmOUsr4t0McesllcQkKjMDnMIOvcr4GTVv5u3xr/NH+Sjm7fGv80f5KCrbH2I4ijJt2hcXSS8kWj0xjCqdHJuwbojex6TMXOAGxVxrn5u3xr/NH+Sjm7fGv80f5KDoorn5u3xr/NH+Sjm7fGv80f5KDopMHhSe0P8Aateebt8a/wA0f5K9wQ6c9IsSc5OPIB+6B5KBtFFFAUUUUBRRRQFFFFAUUUUBRRRQFFFFAUiPxr+yn3qfSI/Gv7KfeoH0UUUCrvxb+y31V5mkKplRk7t3X5PJXq78W/st9VeLnVyZ0EhsDBABPzHdQRcW1JzoBhwSEB6LYy2WJz2KEU9fUxC792f1r+4H7gI1qNyMMKUQkkl+wsRkA40nok7qYJrnojQAOhkkqxHgas4IB/fG4deMbqEnuiATHGD2jr7GOAdQxvCrnf4WezFAuLacxKZTczDOI23ZKApvYb11MS3VhTu3GvNrtScrETGDqEWrCsNDO2GBGTuC5353HGRgnHS09wUH6MK3KAdh6GM6sFsA56PWfKAa8vJcmJDo0vk6lQr5NwJcHdnrIyerszQKn2nNqYLEcCTAJRvAwwyTkfvKWyueiy4BNfsO0pS6ArgEnJKHd4PQB17yMsNWN+Ny0zl7o4zGo378b8AEeVhndkfMfLgSW5z4A/cznHmksAQ3XqwM43eQ9dBzRbTuDGWMYVlyGUxudREIcFDkZBY47fN3MDXp9rzKXBhJKvuIRyGTXJvGP3tEeMecynqYV0STXPLMAimPVGBnAwvT1sCGyT4HWBjPbvNfryTqWwrN08YOjQEyd6kENnTjOc7zuGKBkl8yvKCpKqupdKkk4A3E58IknAA7OvOQHbOuGeNS4w/UwwVGQSCQG36TjIz2EVH8tdjR0M4A1HonJ5M5zhhgCTHVknswBvbBPckOWjAOiLSu4gMc8pvDZbG7d0erAJ66CVoqKM10dfQRca9P7xOMaBjUACd568dnpoWS5DnKgqWOPBOlcJjdqGrJ19ox6cDIStFQvObslf0QAzv6jkYbr6fZ0dw6z2gU2W7uNQCxjxcZbtwzFtQB1DVpx4Pbnr8oStFRdw1yYsqAsh5TcMbug+jexIPT0HOO3q665ibzqHpGToO/lCdRxjKhAF3YJznAPUE7RUWnODCQcCbXnOFKhTL4P+oLHuzuJ69xO78tZrklQ0aqCTknDaR146LDPm9W7Gd+cAJWiolZ7oBcxoSWjzjdgHw+tz1dX/7u83JuhISgygzhcoAdz4B3Z69AzkYz276CYoqEgF5qTOCo0hidOptJYE9EY6eVbq6OkgA53e7lrnU+kHBB0gFMA8nuOWGW6e7BA8vVuoJiioiYXPJqUJ1fpcg6M46RjJ7M7lGBjwsnwcHzFznUclgupcZ5PwdSeTtK8pn5MYoJmioi5a4LnQHAyu79HjwT1dunVpBz0uvGABn8sDc8ovKZ0aRnOjrwdXg/6sYx2fLQTFIj8a/sp96n0iPxr+yn3qB9FFFAq6HQf2T9VeEukwOmvV5wroooE87Tz07wo52nnp3hTqKBPO089O8KOdp56d4U6igTztPPTvCjnaeeneFOooE87Tz07wo52nnp3hTqKBPO089O8KOdp56d4U6igTztPPTvCjnaeeneFOooE87Tz07wo52nnp3hTqKBPO089O8KOdp56d4U6igTztPPTvCjnaeeneFOooE87Tz07wo52nnp3hTqKBPO089O8KOdp56d4U6igTztPPTvCjnaeeneFOooE87Tz07wo52nnp3hTqKBPO089O8K8QODI5BBGF3jeP3q6aKAooooP//Z"/>
          <p:cNvSpPr/>
          <p:nvPr/>
        </p:nvSpPr>
        <p:spPr>
          <a:xfrm>
            <a:off x="1679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7" name="Google Shape;917;p25" descr="data:image/jpeg;base64,/9j/4AAQSkZJRgABAQAAAQABAAD/2wCEAAkGBxQTERITExMVFhUXFxgbGRcYGRsYGxgcGB0eHxwYGBgYICggGB0mHxscIT0iJSkrLi4vHCQzOjMsNygtLisBCgoKDg0OGhAQGDImICUsLzE3NC03OC8tNywzNzQyLzU0LTc1LjItLzQsLy82LDQ3Ly4vNzQ1LCs0LCwsLCwsN//AABEIAM8A8wMBIgACEQEDEQH/xAAcAAACAwEBAQEAAAAAAAAAAAAAAwUGBwQCCAH/xABOEAACAQMBAggHDAkDAQkBAAABAgMABBESBSEGBxMUIjFBkjIzUVJhcXIVFhdTgZGTsbPC0dIjNDVCVGN0gqFissFDJCVWc5Siw9Px8P/EABoBAQACAwEAAAAAAAAAAAAAAAADBAECBgX/xAAzEQEAAgEBAQ0HBQEAAAAAAAAAAQIDETEEEhMVMjNRUmGRobHRBRQhQVNxgSJCweHw8f/aAAwDAQACEQMRAD8A3Gk86Tz17wr9u/Fv7LfVXLtK/it4TNMdKLpyQpbwiFG5QT1kUYmYiNZdPOk89e8KOdJ5694VWvhA2f8AGn6KT8tHwgbP+NP0Un5a23luhF7xi68d8LLzpPPXvCjnSeeveFVr4QNn/Gn6KT8tHwgbP+NP0Un5aby3Qe8YuvHfCy86Tz17wo50nnr3hVa+EDZ/xp+ik/LR8IGz/jT9FJ+Wm8t0HvGLrx3wsvOk89e8KOdJ5694VWvhA2f8afopPy0fCBs/40/RSflpvLdB7xi68d8LLzpPPXvCjnSeeveFVr4QNn/Gn6KT8tHwgbP+NP0Un5aby3Qe8YuvHfCy86Tz17wo50nnr3hVa+EDZ/xp+ik/LUzsTa8F2jSQHUqsVJKlekADjDAHqYViazG2G1ctLTpW0T+XZzpPPXvCjnSeeveFM0DyCjQPIKwkL50nnr3hRzpPPXvCmaB5BRoHkFAvnSeeveFHOk89e8KZoHkFGgeQUC+dJ5694Uc6Tz17wpmgeQUaB5BQL50nnr3hRzpPPXvCmaB5BRoHkFAvnSeeveFHOk89e8KZoHkFGgeQUC+dJ5694Uc6Tz17wpmgeQUaB5BQL50nnr3hTI5A3UQfUc0aB5BSYh+kf2U+9QdFFFFAq78W/st9VVnjK/Zc3rh+0SrNd+Lf2W+qqzxlfsub1w/aJW1OVCLPzVvtPkxWiiir7khRRUxbcH30CWd1t4j4LSZ1P/5cQ6Tdm/cPTWJnRvWlrbIQ9FS7S2aeDHNMe1ndYlPqRAzf++kvfRdlrEP75iftMf4pr2MzSI/dCOop8zofBQr/AHah8xGf80istJgUUUUYFa1xPfqc39Q32cVZLWtcT36nN/UN9nFUObkvR9mc/wDiV7oooqo6EUUUUBRRRQFFFFAUUUUBRRRQFFFFAUiPxr+yn3qfSI/Gv7KfeoH0UUUCrvxb+y31VWeMr9lzeuH7RKs134t/Zb6qrPGV+y5vXD9olbU5UIs/NW+0+TFaKKs3AfZ6F5bqYZhtV1kec/7i+neM+sAdtXpnSNXLY8c3tFYNhtEsIkmnQPdSDVFC3gxL2Syr2t5F/wCRuirW0ub+c41SyHezE7lHpPUq+QfIBXqCKbaN515klbJPYijt9lVGPkArY7S1g2fauEXoxIXfGNb4B6TeUnSfRux1CorW3v3X8GDh+ykeP9+Sq7K4rkABuJmY+bHhQPRqYEt8wqY+DqxxjQ/r5RvxxXENrXoksp5HRYrmVUFuqg6UcZVmkO8t27t3+RX7f3mNv269htyh+XlG+sCopm8/NdrTc9YjSnziPj2/P5uHavFchBNvMwPmyYIPo1KAR8xrPdrbKltpDHMhRuzyMPKpG4itw2xtNorizTdomd0bI/05XB7DqwPlp23tixXcJilHst2oexlP/wDZrNcsxta59wY8mvB/CY7nz5RXbtjZr280kMg6SHGewjsYegjfXFVna8O0TWdJFa1xPfqc39Q32cVZLWtcT36nN/UN9nFUWbkr/szn/wASvdFFFVHQiiiigKKjdvbet7OIy3MyxJ2ajvY+RVG9j6ADWNcKePlySlhAFX42beT6VjU4X1kn1UG715eQDrIHrOK+X4do7U2jFLPLtRY44lLOrTGMhQQNXN7dS2Msozo6zVAdySSSST1k7yaD7fRweog+rfXqvjLb2zWsrkxCQllSJ9a5QjlYkkx15GNeOvsq1cEdt7d5J5rSW4mijbDBmE2/GrSschLHdvOgbvRQfUdFYnwU4+FYhL+HR/OhyV/ujJLD1gn1VsOy9pw3ESywSJJG3UyHI9XoI8h3ig66KKKApEfjX9lPvU+kR+Nf2U+9QPooooFXfi39lvqqs8ZX7Lm9cP2iVZrvxb+y31VWeMr9lzeuH7RK2pyoRZ+at9p8mK1crwchsSFRuNzMWb0qucf7UNU2rrwyX/u7ZRHVybZ9ZVPwNXLbYhzmD4UyW7POYTfFBs0COe4I3luTX0BQGbHrJHdrruWJXb2SThcD0AQndXbxXY9z09uTPe/DFcM/g7e9X/w1Xmdby9fHWK4KRHRPlJ20R/2fYv8A51r9mah9uH/vZp/ibizjJ/0yo2r/AIrtl2tDLHsiKORXkWa3LKpyV0xkNnHVgmo3b13Hp2t+kRZuXiKKWAY8jp6h1n96sx/u9HkmJjXXZpPdWUvxo3XJcxl8yfV3cH/ipK94Qldq29qu9GibV7TAsp9YCfM5rn4a2wuHsY+yXlgP7oWwfnwagOCsbNLY3Mg/STTuM/6YYDGP8hqxERve9Je1ozTEfOa+GmvnDo44NnDTBcDryY29OQWX5sN89Z0I8wlvNdR69Yb6tH+a1zjVxzA5+MTHr3/8ZrLbVf8AslyfJJAB8ol/4BqXFP6FDd9I94ntjXw/pG1rXE9+pzf1DfZxVkta1xPfqc39Q32cVM3JY9mc/wDiV7oooqo6EVSOMrjEi2XGFAEly4zHFncB8ZJjeF9HWxGBjeRJ8P8AhZHs2zedsM56MSee56gf9I6yfIPLivnjgzso7VkvZp5RLdMpKRs5TJbc05IGTHCu/k0BJwBjAwQjodq+6W0Ym2ncScnI+lnBAEYOdIQEFY01Yycbhk4J65PjF4Lx26xyQRLHpzHcxpMZhDLklVJfD5ZMHONOc4qo7Q2ZLCIjIunlUEibxlkYkK+nrUHGRkDIweoitW4H8VF1tBlutpyPGhVAF3ctIqKFXUSOgNIAycscdQ66DM+D22ubG46GtZreWBhnTgSDc2cHwWCtjtx2V6g4K3zjKWV0w8qwSEfOFr6x4P8ABOzslAtreOM+fjLn1yNlj89TVB8gcK7O/lle5ubKaHKoD+hlRAIkVB4ecdFQd5rzccJF9zoLGOJRh3klkYAsZGYaWjbrXEaqp8u/0V9g1W+EvAWxvgeXt01n/qoNEg9Otd59TZHooPlXgzsVru4SIMETBeWQ+DFEgy8jHsAUdvWcDtrv4PcLJtm3TyWUjclrPQk6pUB6PKIDjVjtG8ZODVr4dcW15syOd7aR5bORcSldzqoYMBKo61BA6Q3bt4HbUuB3Btbt3eaZYLWHQZ5m3lRI2lQq9ZLNuz1L1nsBD6b4B8NINp2/KRdGRcCWEnLRsf8Acp34bt9BBAs1fJ7bWj2bfxXWzZTpyweBm1FdLaXieROhNG2NSupO4g7ioNfTnBrbsV7axXMJ6Ei5wetSNzI3pByKCUpEfjX9lPvU+kR+Nf2U+9QPooooFXfi39lvqqs8ZX7Lm9cP2iVZrvxb+y31VWeMr9lzeuH7RK2pyoRZ+at9p8mK1fJ05xsKNhva2kOr1ZI/2up+SqHVx4t9rKkz20uDFcjSQerVvAH9wJX16auX2a9DnNyzG/mk7LRp6eKe4oNpDRNbk7weUX0ggK2PUQveruuoyF27kEZXIz2gw9Y8oqiXtvNsu+BX9w6kJ6pIz2H1jcfIfkNavZ3sO0bSTk2wJEKP1a0LAjBHlGT6DUF40nfRsl6e5bb6nA2+Fq6/z6oHYNusd9ZsFUCTZ6jcAOmpUlvXg0bK2Wk1ptJiil5J7vSxUEjsXB6xgipK62W8dxstlBdYVkikYDsMYAYjsGV/zTOL+M8xQupVneViCCDvkbrBrWZ+GqemP9W8mOnyj1Rdrca12G3rB9YhIP8AkVPXeyMzWZjAVIWlY/3KVAHpJbPyGoLg9sWYJYKVKi2muNWvKkqdQUqDvOdXqwKsfCHbkVpCZJD7Kjrc+Qfj2Vi23SG+KIik2v8ADZPhH8wpPHBtIYgtwd+TI3o3FV+fLfNVNuU5OwhB655mk/siGhc+tmk+avVvHLtG8YscFyWkb92ONes7+oKMAZ9HlpHCLaCzTkxjESKscQ8kabl+U729bVYrXTSrxs+XhJtl6fhH+/21F1rXE9+pzf1DfZxVkta1xPfqc39Q32cVYzclv7M5/wDEr3RRUBw92zzPZ13cA4ZIyEP+t+in/uYVUdCwXjP2nNtbacsVuNcVqrhekqqAhHKyszkKAWwM53gL2ms9tppIXjlQvG46SOMqdxI1KfWCMjyGpDg3tsWzSiSFZ4Zk0SxFimpdQYFXXejBlUg7+rqqw2UsW07qws0jNvZ24kLF5OUZY8mWZ3lwoUYBA3AA+ug0Dih4EtdSHa+0MyySNqhV+0j/AKzDybsKOoAZA8HG1VWoOGuy0VUS+tFVQAqiVAAAMAAZ3ACvfv72b/H2v0qfjQWKiq77+9m/x9r9Kn40e/vZv8fa/Sp+NBYqKrh4ebN/j7b6Vfxrz7/9mfx9t9ItBZGGRg7xXz3xrcDn2XMb6wylvMGjkQAMsfKAhkKsCDE46gRgEdnRrYPf/sz+PtvpBXNtLhHsu+ieza8t3E45MKHUkl9y6R52rBHpAoPljZOyJ7mQR28Lyv5EUnHpJ6lHpO6tX4ktrS2G0Jtl3Q0crvCkg6ZQuRgqSCHTtB34XFVCy2qtkl5su9W4MQnJPN5BExdAUKtqUiSJwFO8bsAjrqG2rwkaS9S7iRYeSMPIoCWEawBRGpY73ICDJPX6Oqg+xqRH41/ZT71edm3izQxTJ4MiK6+pwCP8GvUfjX9lPvUD6KKKBV34t/Zb6qrPGV+y5vXD9olWa78W/st9VVnjK/Zc3rh+0StqcqEWfmrfafJitftflFX3JNG2RtWHacC2l42m4XxUvax/N2Ff3usb+qu3dhebLm1gsvYJF3xuPIc7v7W3/XVbq37E4fTxLyU6i4ixjD+FjyaiDqHtA+uoprMbNnQvVz0yacJOlo/dH8p3ZfGkMYuIDnzoiDn+xyMd41MfCTZYzmX1aN/14qrvPsW43sstsx69IOPkC61A+QUttibIG/n8uPVk/wCI/wDio5rTolcrn3REfC9Z/P8AxJ7V40hgi3gOfOlI3f2KTnvVVLWyvNpzFyS/nSvujjHkz1D2R6/TUqbvZFvvjimumHUZDpX5QQP9hqJ27wtnuF5PoxQjcIoxpXHkbzvV1eit6105Md6tmy77nr69lfXZ5ujbW0oYIWs7NtQbx8/UZiP3V8kY/wA+neWrFFFSxGilkyTeRWtcT36nN/UN9nFWS1rXE9+pzf1DfZxVFm5K77M5/wDEr3WbcfaTPsxYoY3kMk6Bgis50qrtnC9XSVa0mqvxgbVS3hjeS/eyBk08osQm1HSToIKNp6ic47KqOhfLHvbvP4S5+hk/LWr8QPBdhNfSXNu6jkViCyoyh1lJ1jDDfuQD5fTUkeG1t/4kn/8ARD/6KuvF1t2K5WcRbRe+KFCxeHkeTDasAdBA2dJ8uMUEHwh2fs22v7Cz9y7Z+dFhrwq6NOP3dJ1dflFSM3BjZ7SPHbbOs5iiyB26AEcqgFIpAAWGrPX2Y39mYzjB/b2wval/4q68GpN06Fi0izSamMXI6zkHoj/qBQypr35K/IArsXBjZ6SRx3OzbOLWiBX6GHmYEtCgIDEqBnON+fLkCtbIvtkSbVn2bLsy2iZHZIpMKwkZT4JGkaCR1bznq68Zvm0totNDCRHNBI1wqrrhWVkw5GtkBOhXVWAfIxqz6Dk8PBAbRv8AhAqHRcRTo8EmSNLhpOiSOoNgDPYQD2YoLfcWGzV2xFsz3KtiHhMvK4XdjV0dGnf4PXntqYuNh7Cjl5F4tnJLuHJtyQff1DSTmsl2VwlurjahldCt7b7PuYiMb2mhjlw2kDcxJGVHbnFdHF3wdlvdnT6LWwneR5A807vzhGYbiCEYr5wIO/fmg0Dh9bbH2ZbGWSwtWkbIiiEaAyN825R1luz1kAzew9ibHlfXaRWMjxMraoRE5jbOVOUzpOVJHq9FY/xnbGkh2Ts7nDRS3EUkkBmjbX0E1FYyxA8Hqx6K3XYGxrO3180ihj1hC3J46Q36Ccdm9sH10GEcd/Bec7VeWC3mkWWONyY42cBgChGVGAcIDj0+mqD72L3+DufoZPy19GcYPCKC3uUSXa09mxiDclHAJQwLMNZYxtgnBGM/ujdvqse/a0/8R3X/AKQf/RQXziqaT3IsxMjI6oyFXBVgI3ZVyCARlQD8tWWPxr+yn3qi+Bl6k1lFJHcvdK2vEzpybPh2ByulcYI09Q6qlI/Gv7KfeoH0UUUCrvxb+y31VWeMr9lzeuH7RKs134t/Zb6q4NvbOS4t+Rkzodo84ODuYHcfWKzWdJiUeWs2pasfOJfP1FbH8Gtn/N74/Cj4NbP+b3x+FWuHq8LizN2McorY/g1s/wCb3x+FHwa2f83vj8KcPU4szdjHKK2P4NbP+b3x+FHwa2f83vj8KcPU4szdjHKK2P4NbP8Am98fhR8Gtn/N74/CnD1OLM3Yxyitj+DWz/m98fhR8Gtn/N74/CnD1OLM3Yxyta4nv1Ob+ob7OKun4NbP+b3x+FTXBrYsdoksUWrSZNXSOTkog8noFR5MkWjSFvce4smHJvraaaJis34/7DlNkM/xM0cnz5j/APk/xWkVHcItli6tbi3bcJY3TPkLDc3yHB+SoHrPj3Y+w7i6bRbwySkdelSQvpZupR6SRWk8R20+Y7Qvba4BQ8k+pcFm12xJKhVyWOnlDhc5xuzXBwE4SrZxz295IY+RZlVWaVmRiTqEMMWE5QMD+lZ1K5GkjfUTtm6a2voto2lnc28KuhVpxIRI4yWy7k+GAcrqbt3+QNr2lwk2VPcW9zItyZbfJibm90AuevICYPy07aPC7ZkzB2FyJAjokq21yroJBhtBEe47h81W3g/tmO8tormE5SRQR5Qe1T6Qcg+kVI0GcLwtso5YpIWmD4RJ5JLS6eSWNAQq6tIw2TqzivWyeEeyrae5uIluRJcsGlJt7o6iCSMAphfCPVWi0UGb+7myOfC/EdwLnTp1i2uRkY09JQmGON2SM7h5Kibqy2C8ryiC8jZ86uShvI1bPWNKKAB6BiteooMzu73Yz2a2LWtxzdDlUFrdAqwz0g+jVq3nfnJyc5yaZwJu9lWTmOzgu0ado1YvDckEgkJkyDCAazv3de/qrSKrHGLwqXZ1jLPkcqRohU79UjDdu7QvhH0D00GEcZQl2nt2eG2AdkzGgyFH6BCZMsxCjDB95IHVVJ2vsW4tW0XEMkR7NakA+lT1MPSMirRwSMVqovb2F5hMWMTJJIJouTdQ1xhCuVMjBAxkU6gwFSW05xtXaNnZwODE7hpBGs0KA7zIxgld1SQIGJZCQxO8k5oNz4s7DkNk2MeMHkVcjyGXpnPpyxqwR+Nf2U+9TUUAAAYAGAPIBSo/Gv7KfeoH0UUUCrvxb+y31Uu48FPaT66Zd+Lf2W+ql3Hgp7SfXQR22+EiW8scIimnndS4ihUMwRSAZGLMqquSBkkZJwM1wjhtHy0kTW9yvJQpLM7LHpgV42kAkxIW1AIwwqtvHy1+8IuC8k1yLq3uBDMYGt31x8qrxsdQ6IdSrKxJDA9uKjdl8AnhuFnE8EjC3hhzLba3BhhMetJDJlNZbLDByN2e2g6ZOH6CCC45lemOd0WMhYTq5TTyZ8duDl8DtyDkCv294cpokSGKY3PKvDHCUVmaRI0kY6RIBoQSLkll8nkzz7O4A8nFo5ZFJvILorFFycS8iVPJxxazo1ad5yd56q9TcCJFna6gulSfnM0ylotaaJ440eJlDgt4pWDAj1UDNn8YVsTYxSFxLc60y0YjCyxHS8boXJjYv0QuW3kDUes2LYW1UureG4jDBJUDKGADAHygEjPy1T5+LNXj0vcEuYp8y6MNziaZJucLpYadLxjoDs3auvNr4MbJ5paW9tr18kgTXjTqx26cnHz0EpRRRQFFFFAUmDwpPaH+1adSYPCk9of7VoHUUUUGCcdGxZrC+XalozRrNlZHTrSQjBP967/Wp37xStpJ7rEzTzSQbPRbiWFM6p7l0DGScodQVdQ0jPRXoxoN5I3LbeyYrqCS3nXVHIuGH1EHsIOCD2ECvm+6tbrYF7ND0FWdQkd2yF9MetWMiAbta4BK4JBAI7CQdxecMJ9iXLW15GywSaWkjPhxF1BEgUdR04yp37vKMV9IbPvo540lhdZI3GVZTkEV8732wbWSwiWzU3N1fT6UuJiyynkizTy6W6KJ4PaxwzFmyuBE7K2nfbHKS2lzDcQStICI9ckLPEBrVlZVZWAKnUMZXBBIoPqaism4PcetnIALqKS3ftZRysfzr0x6tJ9dXG24w9mOAVvoAP8AU2g/M+CKC0UVU77jK2XEMtexH2CZD80YNUXhLx8wqCtlA0jdkkvRQekIDqYesrQalwj4QW9jA09zIEQdXnOexEXrZj5Pl6gTXzhwh23Jti7N1dcrDYQkjKIziNevkwcaeWkOBlsDJGdwFce2Bc3skVxtS7WJZVJiLFX0hhlP+zxtykUTY8PR5DvyMz20r+KxuhaMlsLMDlrad4DdkLOiFuSDOEkDPGV1OCRg7x1UBtPb8loviob3ZMr/AKBdT4j0NrWBnJMiFSFJikypwcDtF14jeDsjGfa11kzXJbkyRg6S2Xkx2amAA3bgu7c1UTgFwH91r6afkzDs8TO2nqyCxKwpjtCkAkdQ9Yr6UhiVFVVAVVAAUDAAG4AAdQAoPdIj8a/sp96n0iPxr+yn3qB9FFFAq78W/st9VLuPBT2k+umXfi39lvqpdx4Ke0n10FV4WbZu0u+Rt5YYlSymuWMsZcMYnVdJIddCkN4W/GOquDgrwtury9VcaIOQtpCqwlwDPAZMNPrGjDdXQOerdVs2vwatLp1e4t45WUYBcZ3ZzjHURnfg1++9y15yLrkE5cYxJ2jC6B6PBJFBCS8K2it9rzy6cWkzpGOrOIo2RWPaS74z6RXLwe4au+yru6l5KWe05cSciwMbmMFkKMCeiyld+/t8mKn5uCNk0zTtbRmViCznOWKlWGd+DvRT/aK7otkwq0zLEgMwAl3bpAo0jUOo9Hd6qCmbc4RXdps5JpLi0a4uXhWEleSgj1jU2pmkOpQobpEjs3b8F+wOGT3U0GjRyUmzTcEAZImEgRl1Z6gdQxjrFT2zuCNlAVMVtGhVmZcDcGYaSQDuB07vVXluB1iXRzbR6kYsh39Ely5K793TJb1mgpXvxvmgNwkluoh2dBdujxEiVpOU1IGDjk/AwNx3mu+04fs+1RbZiELJyYXUOWWcRLKSy5zowTHnHhqRVmfgdYloma1iYxIqJqGQqpnSuDuIGT110vwdtiADAhxNyw3b+V1FuUz16tRJzQVPgdwnu5JLAXDwyre28kwEcZjaEx6DhjrYOp1YzgbxWgVE7F4M2loS1vbxxMRgso3483Ud+M78dVS1AUmDwpPaH+1adSYPCk9of7VoHUUUUBUXwk4PwX0DQXMYdDvHYyMOp0b91hnr9JByCRUpRQfN+3uBt7sWYzIpu7LTKh8LdHMpWRZAu+E4/wCou7IBzv0164M8IIJ7p5o1SKSG0WK3haVIHllcBJJRcFeTEqplVLDJwnkNfR1UThRxT7OvCX5MwSnreHC5P+pCCh9eAT5aDLdlbGjv7S6nvAFnZ3YTYVSkFo8Anf8ARBUlfRMwyQdRUejHNtDgfYRvtJ25YRW00caotxDGcmJmlUPMp5VgyEBF6R9NTl5xKX8JHNL5HUdSuXi3ag2NI1qRqVTvwCVHkrhj4GcIYTMEiilE0plkLc0lDSHPT/TjIPSPUB1mg4NhcX9vcwW00TuxlguneNmAZCnKrHKmkDWgkRFYb8F1PU26H27NHLsm3mgtYIAtzJFNoXLltIeI8pIWkwVL5GrBKdXksWyeL3b68gFxAIBIIiZYugJTlxmPUWB9OalNi8Qcpxzq7RVzkpCpfP8Ac+kA+nSaCmbJ4blbGS3nMkx5Noo4jHDyehl0oXlK8tmMksoB/dUAirLwB4prq7EL7QaSK1jzycLE62DHUQqnxKknJ3ZPk36q1zgrxeWFhhoYQ0o/60nTk9YJGEPsgVa6Dn2fZRwRpFEipGgwqqMACuiiigKRH41/ZT71PpEfjX9lPvUD6KKKBV34t/Zb6qr/AA+uni2dJJGxR1MWGG4jMiD6jVgu/Fv7LfVSb2JWRVZQwLJkEAg7x1g1mJ0lres2rMR84Yd77Lz+Kl71HvsvP4qXvVuHuTB8RF3F/Cj3Jg+Ii7i/hU3C16ry+L831Z8fVh/vsvP4qXvUe+y8/ipe9W4e5MHxEXcX8KPcmD4iLuL+FOFr1Ti/N9WfH1Yf77Lz+Kl71HvsvP4qXvVuHuTB8RF3F/Cj3Jg+Ii7i/hTha9U4vzfVnx9WH++y8/ipe9R77Lz+Kl71bh7kwfERdxfwo9yYPiIu4v4U4WvVOL831Z8fVh/vsvP4qXvUe+y8/ipe9W4e5MHxEXcX8KPcmD4iLuL+FOFr1Ti/N9WfH1Yf77Lz+Kl71aVxXbQkntZnldnblyMscnAjj3f5NWb3Jg+Ii7i/hXqxt0QyBFVRrzhQAM6V34Fa3yRaNIhPufcuTFffWvq6qKKKiXxRRRQFFFFAUUUUBRRRQFFFFAUUUUBSI/Gv7Kfep9Ij8a/sp96gfRRRQKu/Fv7LfVS7jwU9pPrpl34t/Zb6q/JItSgZI6jkYzu9YIoKvw62DLctGY0VgkFwN4QsHZodIiLkCOUqsmmTqQ4zuO+XkWTnKSiJyojeMjUmelLHh97+DpDP5cA7s4B7+bt8a/zR/ko5u3xr/NH+SgrG2eDrtc3EyLqDxDIOnVIToUwIxIxHoiJ0NhS82c+FiKm4N3J8CHk2McwifWg5ur870Q9FiVxysAwmVGjr6C1fObt8a/zR/ko5u3xr/NH+Sgr9vsmU2s8SxiCKQTgW+EDqHTSoR43MUXSy3Uw6XYc1wWuxZALUC0KmOUsr4t0McesllcQkKjMDnMIOvcr4GTVv5u3xr/NH+Sjm7fGv80f5KCrbH2I4ijJt2hcXSS8kWj0xjCqdHJuwbojex6TMXOAGxVxrn5u3xr/NH+Sjm7fGv80f5KDoorn5u3xr/NH+Sjm7fGv80f5KDopMHhSe0P8Aateebt8a/wA0f5K9wQ6c9IsSc5OPIB+6B5KBtFFFAUUUUBRRRQFFFFAUUUUBRRRQFFFFAUiPxr+yn3qfSI/Gv7KfeoH0UUUCrvxb+y31V5mkKplRk7t3X5PJXq78W/st9VeLnVyZ0EhsDBABPzHdQRcW1JzoBhwSEB6LYy2WJz2KEU9fUxC792f1r+4H7gI1qNyMMKUQkkl+wsRkA40nok7qYJrnojQAOhkkqxHgas4IB/fG4deMbqEnuiATHGD2jr7GOAdQxvCrnf4WezFAuLacxKZTczDOI23ZKApvYb11MS3VhTu3GvNrtScrETGDqEWrCsNDO2GBGTuC5353HGRgnHS09wUH6MK3KAdh6GM6sFsA56PWfKAa8vJcmJDo0vk6lQr5NwJcHdnrIyerszQKn2nNqYLEcCTAJRvAwwyTkfvKWyueiy4BNfsO0pS6ArgEnJKHd4PQB17yMsNWN+Ny0zl7o4zGo378b8AEeVhndkfMfLgSW5z4A/cznHmksAQ3XqwM43eQ9dBzRbTuDGWMYVlyGUxudREIcFDkZBY47fN3MDXp9rzKXBhJKvuIRyGTXJvGP3tEeMecynqYV0STXPLMAimPVGBnAwvT1sCGyT4HWBjPbvNfryTqWwrN08YOjQEyd6kENnTjOc7zuGKBkl8yvKCpKqupdKkk4A3E58IknAA7OvOQHbOuGeNS4w/UwwVGQSCQG36TjIz2EVH8tdjR0M4A1HonJ5M5zhhgCTHVknswBvbBPckOWjAOiLSu4gMc8pvDZbG7d0erAJ66CVoqKM10dfQRca9P7xOMaBjUACd568dnpoWS5DnKgqWOPBOlcJjdqGrJ19ox6cDIStFQvObslf0QAzv6jkYbr6fZ0dw6z2gU2W7uNQCxjxcZbtwzFtQB1DVpx4Pbnr8oStFRdw1yYsqAsh5TcMbug+jexIPT0HOO3q665ibzqHpGToO/lCdRxjKhAF3YJznAPUE7RUWnODCQcCbXnOFKhTL4P+oLHuzuJ69xO78tZrklQ0aqCTknDaR146LDPm9W7Gd+cAJWiolZ7oBcxoSWjzjdgHw+tz1dX/7u83JuhISgygzhcoAdz4B3Z69AzkYz276CYoqEgF5qTOCo0hidOptJYE9EY6eVbq6OkgA53e7lrnU+kHBB0gFMA8nuOWGW6e7BA8vVuoJiioiYXPJqUJ1fpcg6M46RjJ7M7lGBjwsnwcHzFznUclgupcZ5PwdSeTtK8pn5MYoJmioi5a4LnQHAyu79HjwT1dunVpBz0uvGABn8sDc8ovKZ0aRnOjrwdXg/6sYx2fLQTFIj8a/sp96n0iPxr+yn3qB9FFFAq6HQf2T9VeEukwOmvV5wroooE87Tz07wo52nnp3hTqKBPO089O8KOdp56d4U6igTztPPTvCjnaeeneFOooE87Tz07wo52nnp3hTqKBPO089O8KOdp56d4U6igTztPPTvCjnaeeneFOooE87Tz07wo52nnp3hTqKBPO089O8KOdp56d4U6igTztPPTvCjnaeeneFOooE87Tz07wo52nnp3hTqKBPO089O8KOdp56d4U6igTztPPTvCjnaeeneFOooE87Tz07wo52nnp3hTqKBPO089O8K8QODI5BBGF3jeP3q6aKAooooP//Z"/>
          <p:cNvSpPr/>
          <p:nvPr/>
        </p:nvSpPr>
        <p:spPr>
          <a:xfrm>
            <a:off x="1679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8" name="Google Shape;918;p25" descr="data:image/jpeg;base64,/9j/4AAQSkZJRgABAQAAAQABAAD/2wCEAAkGBxQTERITExMVFhUXFxgbGRcYGRsYGxgcGB0eHxwYGBgYICggGB0mHxscIT0iJSkrLi4vHCQzOjMsNygtLisBCgoKDg0OGhAQGDImICUsLzE3NC03OC8tNywzNzQyLzU0LTc1LjItLzQsLy82LDQ3Ly4vNzQ1LCs0LCwsLCwsN//AABEIAM8A8wMBIgACEQEDEQH/xAAcAAACAwEBAQEAAAAAAAAAAAAAAwUGBwQCCAH/xABOEAACAQMBAggHDAkDAQkBAAABAgMABBESBSEGBxMUIjFBkjIzUVJhcXIVFhdTgZGTsbPC0dIjNDVCVGN0gqFissFDJCVWc5Siw9Px8P/EABoBAQACAwEAAAAAAAAAAAAAAAADBAECBgX/xAAzEQEAAgEBAQ0HBQEAAAAAAAAAAQIDETEEEhMVMjNRUmGRobHRBRQhQVNxgSJCweHw8f/aAAwDAQACEQMRAD8A3Gk86Tz17wr9u/Fv7LfVXLtK/it4TNMdKLpyQpbwiFG5QT1kUYmYiNZdPOk89e8KOdJ5694VWvhA2f8AGn6KT8tHwgbP+NP0Un5a23luhF7xi68d8LLzpPPXvCjnSeeveFVr4QNn/Gn6KT8tHwgbP+NP0Un5aby3Qe8YuvHfCy86Tz17wo50nnr3hVa+EDZ/xp+ik/LR8IGz/jT9FJ+Wm8t0HvGLrx3wsvOk89e8KOdJ5694VWvhA2f8afopPy0fCBs/40/RSflpvLdB7xi68d8LLzpPPXvCjnSeeveFVr4QNn/Gn6KT8tHwgbP+NP0Un5aby3Qe8YuvHfCy86Tz17wo50nnr3hVa+EDZ/xp+ik/LUzsTa8F2jSQHUqsVJKlekADjDAHqYViazG2G1ctLTpW0T+XZzpPPXvCjnSeeveFM0DyCjQPIKwkL50nnr3hRzpPPXvCmaB5BRoHkFAvnSeeveFHOk89e8KZoHkFGgeQUC+dJ5694Uc6Tz17wpmgeQUaB5BQL50nnr3hRzpPPXvCmaB5BRoHkFAvnSeeveFHOk89e8KZoHkFGgeQUC+dJ5694Uc6Tz17wpmgeQUaB5BQL50nnr3hTI5A3UQfUc0aB5BSYh+kf2U+9QdFFFFAq78W/st9VVnjK/Zc3rh+0SrNd+Lf2W+qqzxlfsub1w/aJW1OVCLPzVvtPkxWiiir7khRRUxbcH30CWd1t4j4LSZ1P/5cQ6Tdm/cPTWJnRvWlrbIQ9FS7S2aeDHNMe1ndYlPqRAzf++kvfRdlrEP75iftMf4pr2MzSI/dCOop8zofBQr/AHah8xGf80istJgUUUUYFa1xPfqc39Q32cVZLWtcT36nN/UN9nFUObkvR9mc/wDiV7oooqo6EUUUUBRRRQFFFFAUUUUBRRRQFFFFAUiPxr+yn3qfSI/Gv7KfeoH0UUUCrvxb+y31VWeMr9lzeuH7RKs134t/Zb6qrPGV+y5vXD9olbU5UIs/NW+0+TFaKKs3AfZ6F5bqYZhtV1kec/7i+neM+sAdtXpnSNXLY8c3tFYNhtEsIkmnQPdSDVFC3gxL2Syr2t5F/wCRuirW0ub+c41SyHezE7lHpPUq+QfIBXqCKbaN515klbJPYijt9lVGPkArY7S1g2fauEXoxIXfGNb4B6TeUnSfRux1CorW3v3X8GDh+ykeP9+Sq7K4rkABuJmY+bHhQPRqYEt8wqY+DqxxjQ/r5RvxxXENrXoksp5HRYrmVUFuqg6UcZVmkO8t27t3+RX7f3mNv269htyh+XlG+sCopm8/NdrTc9YjSnziPj2/P5uHavFchBNvMwPmyYIPo1KAR8xrPdrbKltpDHMhRuzyMPKpG4itw2xtNorizTdomd0bI/05XB7DqwPlp23tixXcJilHst2oexlP/wDZrNcsxta59wY8mvB/CY7nz5RXbtjZr280kMg6SHGewjsYegjfXFVna8O0TWdJFa1xPfqc39Q32cVZLWtcT36nN/UN9nFUWbkr/szn/wASvdFFFVHQiiiigKKjdvbet7OIy3MyxJ2ajvY+RVG9j6ADWNcKePlySlhAFX42beT6VjU4X1kn1UG715eQDrIHrOK+X4do7U2jFLPLtRY44lLOrTGMhQQNXN7dS2Msozo6zVAdySSSST1k7yaD7fRweog+rfXqvjLb2zWsrkxCQllSJ9a5QjlYkkx15GNeOvsq1cEdt7d5J5rSW4mijbDBmE2/GrSschLHdvOgbvRQfUdFYnwU4+FYhL+HR/OhyV/ujJLD1gn1VsOy9pw3ESywSJJG3UyHI9XoI8h3ig66KKKApEfjX9lPvU+kR+Nf2U+9QPooooFXfi39lvqqs8ZX7Lm9cP2iVZrvxb+y31VWeMr9lzeuH7RK2pyoRZ+at9p8mK1crwchsSFRuNzMWb0qucf7UNU2rrwyX/u7ZRHVybZ9ZVPwNXLbYhzmD4UyW7POYTfFBs0COe4I3luTX0BQGbHrJHdrruWJXb2SThcD0AQndXbxXY9z09uTPe/DFcM/g7e9X/w1Xmdby9fHWK4KRHRPlJ20R/2fYv8A51r9mah9uH/vZp/ibizjJ/0yo2r/AIrtl2tDLHsiKORXkWa3LKpyV0xkNnHVgmo3b13Hp2t+kRZuXiKKWAY8jp6h1n96sx/u9HkmJjXXZpPdWUvxo3XJcxl8yfV3cH/ipK94Qldq29qu9GibV7TAsp9YCfM5rn4a2wuHsY+yXlgP7oWwfnwagOCsbNLY3Mg/STTuM/6YYDGP8hqxERve9Je1ozTEfOa+GmvnDo44NnDTBcDryY29OQWX5sN89Z0I8wlvNdR69Yb6tH+a1zjVxzA5+MTHr3/8ZrLbVf8AslyfJJAB8ol/4BqXFP6FDd9I94ntjXw/pG1rXE9+pzf1DfZxVkta1xPfqc39Q32cVM3JY9mc/wDiV7oooqo6EVSOMrjEi2XGFAEly4zHFncB8ZJjeF9HWxGBjeRJ8P8AhZHs2zedsM56MSee56gf9I6yfIPLivnjgzso7VkvZp5RLdMpKRs5TJbc05IGTHCu/k0BJwBjAwQjodq+6W0Ym2ncScnI+lnBAEYOdIQEFY01Yycbhk4J65PjF4Lx26xyQRLHpzHcxpMZhDLklVJfD5ZMHONOc4qo7Q2ZLCIjIunlUEibxlkYkK+nrUHGRkDIweoitW4H8VF1tBlutpyPGhVAF3ctIqKFXUSOgNIAycscdQ66DM+D22ubG46GtZreWBhnTgSDc2cHwWCtjtx2V6g4K3zjKWV0w8qwSEfOFr6x4P8ABOzslAtreOM+fjLn1yNlj89TVB8gcK7O/lle5ubKaHKoD+hlRAIkVB4ecdFQd5rzccJF9zoLGOJRh3klkYAsZGYaWjbrXEaqp8u/0V9g1W+EvAWxvgeXt01n/qoNEg9Otd59TZHooPlXgzsVru4SIMETBeWQ+DFEgy8jHsAUdvWcDtrv4PcLJtm3TyWUjclrPQk6pUB6PKIDjVjtG8ZODVr4dcW15syOd7aR5bORcSldzqoYMBKo61BA6Q3bt4HbUuB3Btbt3eaZYLWHQZ5m3lRI2lQq9ZLNuz1L1nsBD6b4B8NINp2/KRdGRcCWEnLRsf8Acp34bt9BBAs1fJ7bWj2bfxXWzZTpyweBm1FdLaXieROhNG2NSupO4g7ioNfTnBrbsV7axXMJ6Ei5wetSNzI3pByKCUpEfjX9lPvU+kR+Nf2U+9QPooooFXfi39lvqqs8ZX7Lm9cP2iVZrvxb+y31VWeMr9lzeuH7RK2pyoRZ+at9p8mK1fJ05xsKNhva2kOr1ZI/2up+SqHVx4t9rKkz20uDFcjSQerVvAH9wJX16auX2a9DnNyzG/mk7LRp6eKe4oNpDRNbk7weUX0ggK2PUQveruuoyF27kEZXIz2gw9Y8oqiXtvNsu+BX9w6kJ6pIz2H1jcfIfkNavZ3sO0bSTk2wJEKP1a0LAjBHlGT6DUF40nfRsl6e5bb6nA2+Fq6/z6oHYNusd9ZsFUCTZ6jcAOmpUlvXg0bK2Wk1ptJiil5J7vSxUEjsXB6xgipK62W8dxstlBdYVkikYDsMYAYjsGV/zTOL+M8xQupVneViCCDvkbrBrWZ+GqemP9W8mOnyj1Rdrca12G3rB9YhIP8AkVPXeyMzWZjAVIWlY/3KVAHpJbPyGoLg9sWYJYKVKi2muNWvKkqdQUqDvOdXqwKsfCHbkVpCZJD7Kjrc+Qfj2Vi23SG+KIik2v8ADZPhH8wpPHBtIYgtwd+TI3o3FV+fLfNVNuU5OwhB655mk/siGhc+tmk+avVvHLtG8YscFyWkb92ONes7+oKMAZ9HlpHCLaCzTkxjESKscQ8kabl+U729bVYrXTSrxs+XhJtl6fhH+/21F1rXE9+pzf1DfZxVkta1xPfqc39Q32cVYzclv7M5/wDEr3RRUBw92zzPZ13cA4ZIyEP+t+in/uYVUdCwXjP2nNtbacsVuNcVqrhekqqAhHKyszkKAWwM53gL2ms9tppIXjlQvG46SOMqdxI1KfWCMjyGpDg3tsWzSiSFZ4Zk0SxFimpdQYFXXejBlUg7+rqqw2UsW07qws0jNvZ24kLF5OUZY8mWZ3lwoUYBA3AA+ug0Dih4EtdSHa+0MyySNqhV+0j/AKzDybsKOoAZA8HG1VWoOGuy0VUS+tFVQAqiVAAAMAAZ3ACvfv72b/H2v0qfjQWKiq77+9m/x9r9Kn40e/vZv8fa/Sp+NBYqKrh4ebN/j7b6Vfxrz7/9mfx9t9ItBZGGRg7xXz3xrcDn2XMb6wylvMGjkQAMsfKAhkKsCDE46gRgEdnRrYPf/sz+PtvpBXNtLhHsu+ieza8t3E45MKHUkl9y6R52rBHpAoPljZOyJ7mQR28Lyv5EUnHpJ6lHpO6tX4ktrS2G0Jtl3Q0crvCkg6ZQuRgqSCHTtB34XFVCy2qtkl5su9W4MQnJPN5BExdAUKtqUiSJwFO8bsAjrqG2rwkaS9S7iRYeSMPIoCWEawBRGpY73ICDJPX6Oqg+xqRH41/ZT71edm3izQxTJ4MiK6+pwCP8GvUfjX9lPvUD6KKKBV34t/Zb6qrPGV+y5vXD9olWa78W/st9VVnjK/Zc3rh+0StqcqEWfmrfafJitftflFX3JNG2RtWHacC2l42m4XxUvax/N2Ff3usb+qu3dhebLm1gsvYJF3xuPIc7v7W3/XVbq37E4fTxLyU6i4ixjD+FjyaiDqHtA+uoprMbNnQvVz0yacJOlo/dH8p3ZfGkMYuIDnzoiDn+xyMd41MfCTZYzmX1aN/14qrvPsW43sstsx69IOPkC61A+QUttibIG/n8uPVk/wCI/wDio5rTolcrn3REfC9Z/P8AxJ7V40hgi3gOfOlI3f2KTnvVVLWyvNpzFyS/nSvujjHkz1D2R6/TUqbvZFvvjimumHUZDpX5QQP9hqJ27wtnuF5PoxQjcIoxpXHkbzvV1eit6105Md6tmy77nr69lfXZ5ujbW0oYIWs7NtQbx8/UZiP3V8kY/wA+neWrFFFSxGilkyTeRWtcT36nN/UN9nFWS1rXE9+pzf1DfZxVFm5K77M5/wDEr3WbcfaTPsxYoY3kMk6Bgis50qrtnC9XSVa0mqvxgbVS3hjeS/eyBk08osQm1HSToIKNp6ic47KqOhfLHvbvP4S5+hk/LWr8QPBdhNfSXNu6jkViCyoyh1lJ1jDDfuQD5fTUkeG1t/4kn/8ARD/6KuvF1t2K5WcRbRe+KFCxeHkeTDasAdBA2dJ8uMUEHwh2fs22v7Cz9y7Z+dFhrwq6NOP3dJ1dflFSM3BjZ7SPHbbOs5iiyB26AEcqgFIpAAWGrPX2Y39mYzjB/b2wval/4q68GpN06Fi0izSamMXI6zkHoj/qBQypr35K/IArsXBjZ6SRx3OzbOLWiBX6GHmYEtCgIDEqBnON+fLkCtbIvtkSbVn2bLsy2iZHZIpMKwkZT4JGkaCR1bznq68Zvm0totNDCRHNBI1wqrrhWVkw5GtkBOhXVWAfIxqz6Dk8PBAbRv8AhAqHRcRTo8EmSNLhpOiSOoNgDPYQD2YoLfcWGzV2xFsz3KtiHhMvK4XdjV0dGnf4PXntqYuNh7Cjl5F4tnJLuHJtyQff1DSTmsl2VwlurjahldCt7b7PuYiMb2mhjlw2kDcxJGVHbnFdHF3wdlvdnT6LWwneR5A807vzhGYbiCEYr5wIO/fmg0Dh9bbH2ZbGWSwtWkbIiiEaAyN825R1luz1kAzew9ibHlfXaRWMjxMraoRE5jbOVOUzpOVJHq9FY/xnbGkh2Ts7nDRS3EUkkBmjbX0E1FYyxA8Hqx6K3XYGxrO3180ihj1hC3J46Q36Ccdm9sH10GEcd/Bec7VeWC3mkWWONyY42cBgChGVGAcIDj0+mqD72L3+DufoZPy19GcYPCKC3uUSXa09mxiDclHAJQwLMNZYxtgnBGM/ujdvqse/a0/8R3X/AKQf/RQXziqaT3IsxMjI6oyFXBVgI3ZVyCARlQD8tWWPxr+yn3qi+Bl6k1lFJHcvdK2vEzpybPh2ByulcYI09Q6qlI/Gv7KfeoH0UUUCrvxb+y31VWeMr9lzeuH7RKs134t/Zb6q4NvbOS4t+Rkzodo84ODuYHcfWKzWdJiUeWs2pasfOJfP1FbH8Gtn/N74/Cj4NbP+b3x+FWuHq8LizN2McorY/g1s/wCb3x+FHwa2f83vj8KcPU4szdjHKK2P4NbP+b3x+FHwa2f83vj8KcPU4szdjHKK2P4NbP8Am98fhR8Gtn/N74/CnD1OLM3Yxyitj+DWz/m98fhR8Gtn/N74/CnD1OLM3Yxyta4nv1Ob+ob7OKun4NbP+b3x+FTXBrYsdoksUWrSZNXSOTkog8noFR5MkWjSFvce4smHJvraaaJis34/7DlNkM/xM0cnz5j/APk/xWkVHcItli6tbi3bcJY3TPkLDc3yHB+SoHrPj3Y+w7i6bRbwySkdelSQvpZupR6SRWk8R20+Y7Qvba4BQ8k+pcFm12xJKhVyWOnlDhc5xuzXBwE4SrZxz295IY+RZlVWaVmRiTqEMMWE5QMD+lZ1K5GkjfUTtm6a2voto2lnc28KuhVpxIRI4yWy7k+GAcrqbt3+QNr2lwk2VPcW9zItyZbfJibm90AuevICYPy07aPC7ZkzB2FyJAjokq21yroJBhtBEe47h81W3g/tmO8tormE5SRQR5Qe1T6Qcg+kVI0GcLwtso5YpIWmD4RJ5JLS6eSWNAQq6tIw2TqzivWyeEeyrae5uIluRJcsGlJt7o6iCSMAphfCPVWi0UGb+7myOfC/EdwLnTp1i2uRkY09JQmGON2SM7h5Kibqy2C8ryiC8jZ86uShvI1bPWNKKAB6BiteooMzu73Yz2a2LWtxzdDlUFrdAqwz0g+jVq3nfnJyc5yaZwJu9lWTmOzgu0ado1YvDckEgkJkyDCAazv3de/qrSKrHGLwqXZ1jLPkcqRohU79UjDdu7QvhH0D00GEcZQl2nt2eG2AdkzGgyFH6BCZMsxCjDB95IHVVJ2vsW4tW0XEMkR7NakA+lT1MPSMirRwSMVqovb2F5hMWMTJJIJouTdQ1xhCuVMjBAxkU6gwFSW05xtXaNnZwODE7hpBGs0KA7zIxgld1SQIGJZCQxO8k5oNz4s7DkNk2MeMHkVcjyGXpnPpyxqwR+Nf2U+9TUUAAAYAGAPIBSo/Gv7KfeoH0UUUCrvxb+y31Uu48FPaT66Zd+Lf2W+ql3Hgp7SfXQR22+EiW8scIimnndS4ihUMwRSAZGLMqquSBkkZJwM1wjhtHy0kTW9yvJQpLM7LHpgV42kAkxIW1AIwwqtvHy1+8IuC8k1yLq3uBDMYGt31x8qrxsdQ6IdSrKxJDA9uKjdl8AnhuFnE8EjC3hhzLba3BhhMetJDJlNZbLDByN2e2g6ZOH6CCC45lemOd0WMhYTq5TTyZ8duDl8DtyDkCv294cpokSGKY3PKvDHCUVmaRI0kY6RIBoQSLkll8nkzz7O4A8nFo5ZFJvILorFFycS8iVPJxxazo1ad5yd56q9TcCJFna6gulSfnM0ylotaaJ440eJlDgt4pWDAj1UDNn8YVsTYxSFxLc60y0YjCyxHS8boXJjYv0QuW3kDUes2LYW1UureG4jDBJUDKGADAHygEjPy1T5+LNXj0vcEuYp8y6MNziaZJucLpYadLxjoDs3auvNr4MbJ5paW9tr18kgTXjTqx26cnHz0EpRRRQFFFFAUmDwpPaH+1adSYPCk9of7VoHUUUUGCcdGxZrC+XalozRrNlZHTrSQjBP967/Wp37xStpJ7rEzTzSQbPRbiWFM6p7l0DGScodQVdQ0jPRXoxoN5I3LbeyYrqCS3nXVHIuGH1EHsIOCD2ECvm+6tbrYF7ND0FWdQkd2yF9MetWMiAbta4BK4JBAI7CQdxecMJ9iXLW15GywSaWkjPhxF1BEgUdR04yp37vKMV9IbPvo540lhdZI3GVZTkEV8732wbWSwiWzU3N1fT6UuJiyynkizTy6W6KJ4PaxwzFmyuBE7K2nfbHKS2lzDcQStICI9ckLPEBrVlZVZWAKnUMZXBBIoPqaism4PcetnIALqKS3ftZRysfzr0x6tJ9dXG24w9mOAVvoAP8AU2g/M+CKC0UVU77jK2XEMtexH2CZD80YNUXhLx8wqCtlA0jdkkvRQekIDqYesrQalwj4QW9jA09zIEQdXnOexEXrZj5Pl6gTXzhwh23Jti7N1dcrDYQkjKIziNevkwcaeWkOBlsDJGdwFce2Bc3skVxtS7WJZVJiLFX0hhlP+zxtykUTY8PR5DvyMz20r+KxuhaMlsLMDlrad4DdkLOiFuSDOEkDPGV1OCRg7x1UBtPb8loviob3ZMr/AKBdT4j0NrWBnJMiFSFJikypwcDtF14jeDsjGfa11kzXJbkyRg6S2Xkx2amAA3bgu7c1UTgFwH91r6afkzDs8TO2nqyCxKwpjtCkAkdQ9Yr6UhiVFVVAVVAAUDAAG4AAdQAoPdIj8a/sp96n0iPxr+yn3qB9FFFAq78W/st9VLuPBT2k+umXfi39lvqpdx4Ke0n10FV4WbZu0u+Rt5YYlSymuWMsZcMYnVdJIddCkN4W/GOquDgrwtury9VcaIOQtpCqwlwDPAZMNPrGjDdXQOerdVs2vwatLp1e4t45WUYBcZ3ZzjHURnfg1++9y15yLrkE5cYxJ2jC6B6PBJFBCS8K2it9rzy6cWkzpGOrOIo2RWPaS74z6RXLwe4au+yru6l5KWe05cSciwMbmMFkKMCeiyld+/t8mKn5uCNk0zTtbRmViCznOWKlWGd+DvRT/aK7otkwq0zLEgMwAl3bpAo0jUOo9Hd6qCmbc4RXdps5JpLi0a4uXhWEleSgj1jU2pmkOpQobpEjs3b8F+wOGT3U0GjRyUmzTcEAZImEgRl1Z6gdQxjrFT2zuCNlAVMVtGhVmZcDcGYaSQDuB07vVXluB1iXRzbR6kYsh39Ely5K793TJb1mgpXvxvmgNwkluoh2dBdujxEiVpOU1IGDjk/AwNx3mu+04fs+1RbZiELJyYXUOWWcRLKSy5zowTHnHhqRVmfgdYloma1iYxIqJqGQqpnSuDuIGT110vwdtiADAhxNyw3b+V1FuUz16tRJzQVPgdwnu5JLAXDwyre28kwEcZjaEx6DhjrYOp1YzgbxWgVE7F4M2loS1vbxxMRgso3483Ud+M78dVS1AUmDwpPaH+1adSYPCk9of7VoHUUUUBUXwk4PwX0DQXMYdDvHYyMOp0b91hnr9JByCRUpRQfN+3uBt7sWYzIpu7LTKh8LdHMpWRZAu+E4/wCou7IBzv0164M8IIJ7p5o1SKSG0WK3haVIHllcBJJRcFeTEqplVLDJwnkNfR1UThRxT7OvCX5MwSnreHC5P+pCCh9eAT5aDLdlbGjv7S6nvAFnZ3YTYVSkFo8Anf8ARBUlfRMwyQdRUejHNtDgfYRvtJ25YRW00caotxDGcmJmlUPMp5VgyEBF6R9NTl5xKX8JHNL5HUdSuXi3ag2NI1qRqVTvwCVHkrhj4GcIYTMEiilE0plkLc0lDSHPT/TjIPSPUB1mg4NhcX9vcwW00TuxlguneNmAZCnKrHKmkDWgkRFYb8F1PU26H27NHLsm3mgtYIAtzJFNoXLltIeI8pIWkwVL5GrBKdXksWyeL3b68gFxAIBIIiZYugJTlxmPUWB9OalNi8Qcpxzq7RVzkpCpfP8Ac+kA+nSaCmbJ4blbGS3nMkx5Noo4jHDyehl0oXlK8tmMksoB/dUAirLwB4prq7EL7QaSK1jzycLE62DHUQqnxKknJ3ZPk36q1zgrxeWFhhoYQ0o/60nTk9YJGEPsgVa6Dn2fZRwRpFEipGgwqqMACuiiigKRH41/ZT71PpEfjX9lPvUD6KKKBV34t/Zb6qr/AA+uni2dJJGxR1MWGG4jMiD6jVgu/Fv7LfVSb2JWRVZQwLJkEAg7x1g1mJ0lres2rMR84Yd77Lz+Kl71HvsvP4qXvVuHuTB8RF3F/Cj3Jg+Ii7i/hU3C16ry+L831Z8fVh/vsvP4qXvUe+y8/ipe9W4e5MHxEXcX8KPcmD4iLuL+FOFr1Ti/N9WfH1Yf77Lz+Kl71HvsvP4qXvVuHuTB8RF3F/Cj3Jg+Ii7i/hTha9U4vzfVnx9WH++y8/ipe9R77Lz+Kl71bh7kwfERdxfwo9yYPiIu4v4U4WvVOL831Z8fVh/vsvP4qXvUe+y8/ipe9W4e5MHxEXcX8KPcmD4iLuL+FOFr1Ti/N9WfH1Yf77Lz+Kl71aVxXbQkntZnldnblyMscnAjj3f5NWb3Jg+Ii7i/hXqxt0QyBFVRrzhQAM6V34Fa3yRaNIhPufcuTFffWvq6qKKKiXxRRRQFFFFAUUUUBRRRQFFFFAUUUUBSI/Gv7Kfep9Ij8a/sp96gfRRRQKu/Fv7LfVS7jwU9pPrpl34t/Zb6q/JItSgZI6jkYzu9YIoKvw62DLctGY0VgkFwN4QsHZodIiLkCOUqsmmTqQ4zuO+XkWTnKSiJyojeMjUmelLHh97+DpDP5cA7s4B7+bt8a/zR/ko5u3xr/NH+SgrG2eDrtc3EyLqDxDIOnVIToUwIxIxHoiJ0NhS82c+FiKm4N3J8CHk2McwifWg5ur870Q9FiVxysAwmVGjr6C1fObt8a/zR/ko5u3xr/NH+Sgr9vsmU2s8SxiCKQTgW+EDqHTSoR43MUXSy3Uw6XYc1wWuxZALUC0KmOUsr4t0McesllcQkKjMDnMIOvcr4GTVv5u3xr/NH+Sjm7fGv80f5KCrbH2I4ijJt2hcXSS8kWj0xjCqdHJuwbojex6TMXOAGxVxrn5u3xr/NH+Sjm7fGv80f5KDoorn5u3xr/NH+Sjm7fGv80f5KDopMHhSe0P8Aateebt8a/wA0f5K9wQ6c9IsSc5OPIB+6B5KBtFFFAUUUUBRRRQFFFFAUUUUBRRRQFFFFAUiPxr+yn3qfSI/Gv7KfeoH0UUUCrvxb+y31V5mkKplRk7t3X5PJXq78W/st9VeLnVyZ0EhsDBABPzHdQRcW1JzoBhwSEB6LYy2WJz2KEU9fUxC792f1r+4H7gI1qNyMMKUQkkl+wsRkA40nok7qYJrnojQAOhkkqxHgas4IB/fG4deMbqEnuiATHGD2jr7GOAdQxvCrnf4WezFAuLacxKZTczDOI23ZKApvYb11MS3VhTu3GvNrtScrETGDqEWrCsNDO2GBGTuC5353HGRgnHS09wUH6MK3KAdh6GM6sFsA56PWfKAa8vJcmJDo0vk6lQr5NwJcHdnrIyerszQKn2nNqYLEcCTAJRvAwwyTkfvKWyueiy4BNfsO0pS6ArgEnJKHd4PQB17yMsNWN+Ny0zl7o4zGo378b8AEeVhndkfMfLgSW5z4A/cznHmksAQ3XqwM43eQ9dBzRbTuDGWMYVlyGUxudREIcFDkZBY47fN3MDXp9rzKXBhJKvuIRyGTXJvGP3tEeMecynqYV0STXPLMAimPVGBnAwvT1sCGyT4HWBjPbvNfryTqWwrN08YOjQEyd6kENnTjOc7zuGKBkl8yvKCpKqupdKkk4A3E58IknAA7OvOQHbOuGeNS4w/UwwVGQSCQG36TjIz2EVH8tdjR0M4A1HonJ5M5zhhgCTHVknswBvbBPckOWjAOiLSu4gMc8pvDZbG7d0erAJ66CVoqKM10dfQRca9P7xOMaBjUACd568dnpoWS5DnKgqWOPBOlcJjdqGrJ19ox6cDIStFQvObslf0QAzv6jkYbr6fZ0dw6z2gU2W7uNQCxjxcZbtwzFtQB1DVpx4Pbnr8oStFRdw1yYsqAsh5TcMbug+jexIPT0HOO3q665ibzqHpGToO/lCdRxjKhAF3YJznAPUE7RUWnODCQcCbXnOFKhTL4P+oLHuzuJ69xO78tZrklQ0aqCTknDaR146LDPm9W7Gd+cAJWiolZ7oBcxoSWjzjdgHw+tz1dX/7u83JuhISgygzhcoAdz4B3Z69AzkYz276CYoqEgF5qTOCo0hidOptJYE9EY6eVbq6OkgA53e7lrnU+kHBB0gFMA8nuOWGW6e7BA8vVuoJiioiYXPJqUJ1fpcg6M46RjJ7M7lGBjwsnwcHzFznUclgupcZ5PwdSeTtK8pn5MYoJmioi5a4LnQHAyu79HjwT1dunVpBz0uvGABn8sDc8ovKZ0aRnOjrwdXg/6sYx2fLQTFIj8a/sp96n0iPxr+yn3qB9FFFAq6HQf2T9VeEukwOmvV5wroooE87Tz07wo52nnp3hTqKBPO089O8KOdp56d4U6igTztPPTvCjnaeeneFOooE87Tz07wo52nnp3hTqKBPO089O8KOdp56d4U6igTztPPTvCjnaeeneFOooE87Tz07wo52nnp3hTqKBPO089O8KOdp56d4U6igTztPPTvCjnaeeneFOooE87Tz07wo52nnp3hTqKBPO089O8KOdp56d4U6igTztPPTvCjnaeeneFOooE87Tz07wo52nnp3hTqKBPO089O8K8QODI5BBGF3jeP3q6aKAooooP//Z"/>
          <p:cNvSpPr/>
          <p:nvPr/>
        </p:nvSpPr>
        <p:spPr>
          <a:xfrm>
            <a:off x="1679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19" name="Google Shape;919;p25" descr="http://upload.wikimedia.org/wikipedia/commons/thumb/7/7a/PDCA_Cycle.svg/300px-PDCA_Cycle.svg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83995" y="2060848"/>
            <a:ext cx="3222863" cy="2191548"/>
          </a:xfrm>
          <a:prstGeom prst="rect">
            <a:avLst/>
          </a:prstGeom>
          <a:noFill/>
          <a:ln>
            <a:noFill/>
          </a:ln>
        </p:spPr>
      </p:pic>
      <p:sp>
        <p:nvSpPr>
          <p:cNvPr id="920" name="Google Shape;920;p25"/>
          <p:cNvSpPr txBox="1">
            <a:spLocks noGrp="1"/>
          </p:cNvSpPr>
          <p:nvPr>
            <p:ph type="ftr" idx="11"/>
          </p:nvPr>
        </p:nvSpPr>
        <p:spPr>
          <a:xfrm>
            <a:off x="168981" y="6554697"/>
            <a:ext cx="2154900" cy="2130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mtClean="0"/>
              <a:t>Ingenieria de Software I 2021</a:t>
            </a:r>
            <a:endParaRPr/>
          </a:p>
        </p:txBody>
      </p:sp>
    </p:spTree>
  </p:cSld>
  <p:clrMapOvr>
    <a:masterClrMapping/>
  </p:clrMapOvr>
  <p:transition spd="med"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p26"/>
          <p:cNvSpPr txBox="1">
            <a:spLocks noGrp="1"/>
          </p:cNvSpPr>
          <p:nvPr>
            <p:ph type="title"/>
          </p:nvPr>
        </p:nvSpPr>
        <p:spPr>
          <a:xfrm>
            <a:off x="623393" y="643372"/>
            <a:ext cx="10772775" cy="1129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alibri"/>
              <a:buNone/>
            </a:pPr>
            <a:r>
              <a:rPr lang="es-ES" sz="2800"/>
              <a:t>BENEFICIOS DE TRABAJAR CON UN SISTEMA DE GESTIÓN DE CALIDAD (SGC)</a:t>
            </a:r>
            <a:endParaRPr/>
          </a:p>
        </p:txBody>
      </p:sp>
      <p:sp>
        <p:nvSpPr>
          <p:cNvPr id="929" name="Google Shape;929;p26"/>
          <p:cNvSpPr txBox="1">
            <a:spLocks noGrp="1"/>
          </p:cNvSpPr>
          <p:nvPr>
            <p:ph type="sldNum" idx="12"/>
          </p:nvPr>
        </p:nvSpPr>
        <p:spPr>
          <a:xfrm>
            <a:off x="9249399" y="2852612"/>
            <a:ext cx="2926080" cy="1048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26</a:t>
            </a:fld>
            <a:endParaRPr/>
          </a:p>
        </p:txBody>
      </p:sp>
      <p:sp>
        <p:nvSpPr>
          <p:cNvPr id="930" name="Google Shape;930;p26"/>
          <p:cNvSpPr txBox="1">
            <a:spLocks noGrp="1"/>
          </p:cNvSpPr>
          <p:nvPr>
            <p:ph type="body" idx="1"/>
          </p:nvPr>
        </p:nvSpPr>
        <p:spPr>
          <a:xfrm>
            <a:off x="5951985" y="6509536"/>
            <a:ext cx="2162515" cy="305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68580" lvl="0" indent="-6858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s-ES"/>
              <a:t>ISO 9000 y El desarrollo de software</a:t>
            </a:r>
            <a:endParaRPr/>
          </a:p>
        </p:txBody>
      </p:sp>
      <p:sp>
        <p:nvSpPr>
          <p:cNvPr id="931" name="Google Shape;931;p26"/>
          <p:cNvSpPr txBox="1">
            <a:spLocks noGrp="1"/>
          </p:cNvSpPr>
          <p:nvPr>
            <p:ph type="body" idx="2"/>
          </p:nvPr>
        </p:nvSpPr>
        <p:spPr>
          <a:xfrm>
            <a:off x="1055441" y="2001983"/>
            <a:ext cx="9793088" cy="4478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68580" lvl="0" indent="-12700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Arial"/>
              <a:buChar char="»"/>
            </a:pPr>
            <a:r>
              <a:rPr lang="es-ES" sz="2000"/>
              <a:t>ISO 9001  asegura que su negocio cumpla con los requisitos legales y del cliente. </a:t>
            </a:r>
            <a:endParaRPr/>
          </a:p>
          <a:p>
            <a:pPr marL="68580" lvl="0" indent="-127000" algn="l" rtl="0">
              <a:lnSpc>
                <a:spcPct val="85000"/>
              </a:lnSpc>
              <a:spcBef>
                <a:spcPts val="975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Arial"/>
              <a:buChar char="»"/>
            </a:pPr>
            <a:r>
              <a:rPr lang="es-ES" sz="2000"/>
              <a:t>Aumenta el rendimiento de su organización. El Sistema de Gestión de la Calidad, ayuda a implementar procesos simplificados y mejorar la eficiencia operacional.</a:t>
            </a:r>
            <a:endParaRPr/>
          </a:p>
          <a:p>
            <a:pPr marL="68580" lvl="0" indent="-127000" algn="l" rtl="0">
              <a:lnSpc>
                <a:spcPct val="85000"/>
              </a:lnSpc>
              <a:spcBef>
                <a:spcPts val="975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Arial"/>
              <a:buChar char="»"/>
            </a:pPr>
            <a:r>
              <a:rPr lang="es-ES" sz="2000"/>
              <a:t>Asegura la toma de decisiones y mejore la satisfacción del cliente.</a:t>
            </a:r>
            <a:endParaRPr/>
          </a:p>
          <a:p>
            <a:pPr marL="68580" lvl="0" indent="-127000" algn="l" rtl="0">
              <a:lnSpc>
                <a:spcPct val="85000"/>
              </a:lnSpc>
              <a:spcBef>
                <a:spcPts val="975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Arial"/>
              <a:buChar char="»"/>
            </a:pPr>
            <a:r>
              <a:rPr lang="es-ES" sz="2000"/>
              <a:t>Optimica sus operaciones para así cumplir y superar los requisitos de sus clientes.</a:t>
            </a:r>
            <a:endParaRPr/>
          </a:p>
          <a:p>
            <a:pPr marL="68580" lvl="0" indent="-127000" algn="l" rtl="0">
              <a:lnSpc>
                <a:spcPct val="85000"/>
              </a:lnSpc>
              <a:spcBef>
                <a:spcPts val="975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Arial"/>
              <a:buChar char="»"/>
            </a:pPr>
            <a:r>
              <a:rPr lang="es-ES" sz="2000"/>
              <a:t>Mejora su rendimiento financiero.</a:t>
            </a:r>
            <a:endParaRPr sz="2000"/>
          </a:p>
        </p:txBody>
      </p:sp>
      <p:sp>
        <p:nvSpPr>
          <p:cNvPr id="932" name="Google Shape;932;p26"/>
          <p:cNvSpPr txBox="1">
            <a:spLocks noGrp="1"/>
          </p:cNvSpPr>
          <p:nvPr>
            <p:ph type="ftr" idx="11"/>
          </p:nvPr>
        </p:nvSpPr>
        <p:spPr>
          <a:xfrm>
            <a:off x="168981" y="6554697"/>
            <a:ext cx="2154900" cy="2130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mtClean="0"/>
              <a:t>Ingenieria de Software I 2021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Google Shape;937;p27"/>
          <p:cNvSpPr txBox="1">
            <a:spLocks noGrp="1"/>
          </p:cNvSpPr>
          <p:nvPr>
            <p:ph type="title"/>
          </p:nvPr>
        </p:nvSpPr>
        <p:spPr>
          <a:xfrm>
            <a:off x="623393" y="643372"/>
            <a:ext cx="10772775" cy="1129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Calibri"/>
              <a:buNone/>
            </a:pPr>
            <a:r>
              <a:rPr lang="es-ES"/>
              <a:t>SGC – IRAM – ISO 9001</a:t>
            </a:r>
            <a:endParaRPr/>
          </a:p>
        </p:txBody>
      </p:sp>
      <p:sp>
        <p:nvSpPr>
          <p:cNvPr id="938" name="Google Shape;938;p27"/>
          <p:cNvSpPr txBox="1">
            <a:spLocks noGrp="1"/>
          </p:cNvSpPr>
          <p:nvPr>
            <p:ph type="sldNum" idx="12"/>
          </p:nvPr>
        </p:nvSpPr>
        <p:spPr>
          <a:xfrm>
            <a:off x="9249399" y="2852612"/>
            <a:ext cx="2926080" cy="1048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27</a:t>
            </a:fld>
            <a:endParaRPr/>
          </a:p>
        </p:txBody>
      </p:sp>
      <p:sp>
        <p:nvSpPr>
          <p:cNvPr id="939" name="Google Shape;939;p27"/>
          <p:cNvSpPr txBox="1">
            <a:spLocks noGrp="1"/>
          </p:cNvSpPr>
          <p:nvPr>
            <p:ph type="body" idx="1"/>
          </p:nvPr>
        </p:nvSpPr>
        <p:spPr>
          <a:xfrm>
            <a:off x="5951985" y="6509536"/>
            <a:ext cx="2162515" cy="305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68580" lvl="0" indent="-6858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825"/>
              <a:buNone/>
            </a:pPr>
            <a:endParaRPr/>
          </a:p>
        </p:txBody>
      </p:sp>
      <p:sp>
        <p:nvSpPr>
          <p:cNvPr id="940" name="Google Shape;940;p27"/>
          <p:cNvSpPr txBox="1">
            <a:spLocks noGrp="1"/>
          </p:cNvSpPr>
          <p:nvPr>
            <p:ph type="body" idx="2"/>
          </p:nvPr>
        </p:nvSpPr>
        <p:spPr>
          <a:xfrm>
            <a:off x="623392" y="1902577"/>
            <a:ext cx="9793088" cy="4478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68580" lvl="0" indent="-11430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800"/>
              <a:buFont typeface="Arial"/>
              <a:buChar char="»"/>
            </a:pPr>
            <a:r>
              <a:rPr lang="es-ES"/>
              <a:t>SGC – Mejora Continua</a:t>
            </a:r>
            <a:endParaRPr/>
          </a:p>
          <a:p>
            <a:pPr marL="68580" lvl="0" indent="0" algn="l" rtl="0">
              <a:lnSpc>
                <a:spcPct val="85000"/>
              </a:lnSpc>
              <a:spcBef>
                <a:spcPts val="975"/>
              </a:spcBef>
              <a:spcAft>
                <a:spcPts val="0"/>
              </a:spcAft>
              <a:buClr>
                <a:srgbClr val="C00000"/>
              </a:buClr>
              <a:buSzPts val="1800"/>
              <a:buFont typeface="Arial"/>
              <a:buNone/>
            </a:pPr>
            <a:endParaRPr/>
          </a:p>
        </p:txBody>
      </p:sp>
      <p:sp>
        <p:nvSpPr>
          <p:cNvPr id="941" name="Google Shape;941;p27"/>
          <p:cNvSpPr txBox="1">
            <a:spLocks noGrp="1"/>
          </p:cNvSpPr>
          <p:nvPr>
            <p:ph type="ftr" idx="11"/>
          </p:nvPr>
        </p:nvSpPr>
        <p:spPr>
          <a:xfrm>
            <a:off x="168981" y="6554697"/>
            <a:ext cx="2154900" cy="2130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mtClean="0"/>
              <a:t>Ingenieria de Software I 2021</a:t>
            </a:r>
            <a:endParaRPr/>
          </a:p>
        </p:txBody>
      </p:sp>
      <p:pic>
        <p:nvPicPr>
          <p:cNvPr id="942" name="Google Shape;942;p27"/>
          <p:cNvPicPr preferRelativeResize="0">
            <a:picLocks noGrp="1"/>
          </p:cNvPicPr>
          <p:nvPr>
            <p:ph type="body" idx="4294967295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2323881" y="2301287"/>
            <a:ext cx="7135813" cy="42211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28</a:t>
            </a:fld>
            <a:endParaRPr lang="es-ES"/>
          </a:p>
        </p:txBody>
      </p:sp>
      <p:sp>
        <p:nvSpPr>
          <p:cNvPr id="8" name="Marcador de texto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pie de página 5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s-AR" smtClean="0"/>
              <a:t>Ingenieria de Software I 2021</a:t>
            </a:r>
            <a:endParaRPr lang="es-AR"/>
          </a:p>
        </p:txBody>
      </p:sp>
      <p:graphicFrame>
        <p:nvGraphicFramePr>
          <p:cNvPr id="13" name="Tabla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2406528"/>
              </p:ext>
            </p:extLst>
          </p:nvPr>
        </p:nvGraphicFramePr>
        <p:xfrm>
          <a:off x="709458" y="886691"/>
          <a:ext cx="10845233" cy="5668006"/>
        </p:xfrm>
        <a:graphic>
          <a:graphicData uri="http://schemas.openxmlformats.org/drawingml/2006/table">
            <a:tbl>
              <a:tblPr>
                <a:tableStyleId>{22838BEF-8BB2-4498-84A7-C5851F593DF1}</a:tableStyleId>
              </a:tblPr>
              <a:tblGrid>
                <a:gridCol w="1319629">
                  <a:extLst>
                    <a:ext uri="{9D8B030D-6E8A-4147-A177-3AD203B41FA5}">
                      <a16:colId xmlns:a16="http://schemas.microsoft.com/office/drawing/2014/main" val="1498422733"/>
                    </a:ext>
                  </a:extLst>
                </a:gridCol>
                <a:gridCol w="2290392">
                  <a:extLst>
                    <a:ext uri="{9D8B030D-6E8A-4147-A177-3AD203B41FA5}">
                      <a16:colId xmlns:a16="http://schemas.microsoft.com/office/drawing/2014/main" val="2981198100"/>
                    </a:ext>
                  </a:extLst>
                </a:gridCol>
                <a:gridCol w="1835346">
                  <a:extLst>
                    <a:ext uri="{9D8B030D-6E8A-4147-A177-3AD203B41FA5}">
                      <a16:colId xmlns:a16="http://schemas.microsoft.com/office/drawing/2014/main" val="3103195680"/>
                    </a:ext>
                  </a:extLst>
                </a:gridCol>
                <a:gridCol w="5399866">
                  <a:extLst>
                    <a:ext uri="{9D8B030D-6E8A-4147-A177-3AD203B41FA5}">
                      <a16:colId xmlns:a16="http://schemas.microsoft.com/office/drawing/2014/main" val="2237943636"/>
                    </a:ext>
                  </a:extLst>
                </a:gridCol>
              </a:tblGrid>
              <a:tr h="758913">
                <a:tc>
                  <a:txBody>
                    <a:bodyPr/>
                    <a:lstStyle/>
                    <a:p>
                      <a:pPr algn="ctr" fontAlgn="t"/>
                      <a:r>
                        <a:rPr lang="es-MX" sz="1200" u="none" strike="noStrike" dirty="0">
                          <a:effectLst/>
                        </a:rPr>
                        <a:t>Calidad de producto de software</a:t>
                      </a:r>
                      <a:endParaRPr lang="es-MX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0" marR="6020" marT="6020" marB="0" vert="vert27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s-MX" sz="1100" u="none" strike="noStrike" dirty="0">
                          <a:effectLst/>
                        </a:rPr>
                        <a:t>Se </a:t>
                      </a:r>
                      <a:r>
                        <a:rPr lang="es-MX" sz="1100" u="none" strike="noStrike" dirty="0" smtClean="0">
                          <a:effectLst/>
                        </a:rPr>
                        <a:t>evalúa </a:t>
                      </a:r>
                      <a:r>
                        <a:rPr lang="es-MX" sz="1100" u="none" strike="noStrike" dirty="0">
                          <a:effectLst/>
                        </a:rPr>
                        <a:t>la calidad mediante </a:t>
                      </a:r>
                      <a:endParaRPr lang="es-MX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0" marR="6020" marT="602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s-AR" sz="1100" u="none" strike="noStrike" dirty="0">
                          <a:effectLst/>
                        </a:rPr>
                        <a:t>ISO/IEC 25000</a:t>
                      </a:r>
                      <a:endParaRPr lang="es-A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0" marR="6020" marT="602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s-MX" sz="1100" u="none" strike="noStrike" dirty="0">
                          <a:effectLst/>
                        </a:rPr>
                        <a:t>Esta compuesto por distintos modelos. Define </a:t>
                      </a:r>
                      <a:r>
                        <a:rPr lang="es-MX" sz="1100" u="none" strike="noStrike" dirty="0" smtClean="0">
                          <a:effectLst/>
                        </a:rPr>
                        <a:t>características </a:t>
                      </a:r>
                      <a:r>
                        <a:rPr lang="es-MX" sz="1100" u="none" strike="noStrike" dirty="0">
                          <a:effectLst/>
                        </a:rPr>
                        <a:t>que pueden estar presentes o no en el producto. La norma nos permite evaluar si </a:t>
                      </a:r>
                      <a:r>
                        <a:rPr lang="es-MX" sz="1100" u="none" strike="noStrike" dirty="0" smtClean="0">
                          <a:effectLst/>
                        </a:rPr>
                        <a:t>están </a:t>
                      </a:r>
                      <a:r>
                        <a:rPr lang="es-MX" sz="1100" u="none" strike="noStrike" dirty="0">
                          <a:effectLst/>
                        </a:rPr>
                        <a:t>presentes </a:t>
                      </a:r>
                      <a:r>
                        <a:rPr lang="es-MX" sz="1100" u="none" strike="noStrike" dirty="0" smtClean="0">
                          <a:effectLst/>
                        </a:rPr>
                        <a:t>o no </a:t>
                      </a:r>
                      <a:r>
                        <a:rPr lang="es-MX" sz="1100" u="none" strike="noStrike" dirty="0">
                          <a:effectLst/>
                        </a:rPr>
                        <a:t>, y de que manera evaluarlas. EJ: Seguridad, Compatibilidad, Seguridad. Etc.</a:t>
                      </a:r>
                      <a:endParaRPr lang="es-MX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0" marR="6020" marT="6020" marB="0" anchor="ctr"/>
                </a:tc>
                <a:extLst>
                  <a:ext uri="{0D108BD9-81ED-4DB2-BD59-A6C34878D82A}">
                    <a16:rowId xmlns:a16="http://schemas.microsoft.com/office/drawing/2014/main" val="415028449"/>
                  </a:ext>
                </a:extLst>
              </a:tr>
              <a:tr h="764173">
                <a:tc rowSpan="4">
                  <a:txBody>
                    <a:bodyPr/>
                    <a:lstStyle/>
                    <a:p>
                      <a:pPr algn="ctr" fontAlgn="t"/>
                      <a:r>
                        <a:rPr lang="es-MX" sz="1100" u="none" strike="noStrike" dirty="0">
                          <a:effectLst/>
                        </a:rPr>
                        <a:t>Calidad de proceso de desarrollo</a:t>
                      </a:r>
                      <a:endParaRPr lang="es-MX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0" marR="6020" marT="6020" marB="0" vert="vert270" anchor="ctr"/>
                </a:tc>
                <a:tc rowSpan="4">
                  <a:txBody>
                    <a:bodyPr/>
                    <a:lstStyle/>
                    <a:p>
                      <a:pPr algn="ctr" fontAlgn="t"/>
                      <a:r>
                        <a:rPr lang="es-MX" sz="1100" u="none" strike="noStrike" dirty="0">
                          <a:effectLst/>
                        </a:rPr>
                        <a:t>Se </a:t>
                      </a:r>
                      <a:r>
                        <a:rPr lang="es-MX" sz="1100" u="none" strike="noStrike" dirty="0" smtClean="0">
                          <a:effectLst/>
                        </a:rPr>
                        <a:t>evalúa </a:t>
                      </a:r>
                      <a:r>
                        <a:rPr lang="es-MX" sz="1100" u="none" strike="noStrike" dirty="0">
                          <a:effectLst/>
                        </a:rPr>
                        <a:t>la calidad mediante </a:t>
                      </a:r>
                      <a:endParaRPr lang="es-MX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0" marR="6020" marT="602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s-AR" sz="1100" u="none" strike="noStrike" dirty="0">
                          <a:effectLst/>
                        </a:rPr>
                        <a:t>ISO/IEC 12207 </a:t>
                      </a:r>
                      <a:endParaRPr lang="es-A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0" marR="6020" marT="602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s-MX" sz="1100" u="none" strike="noStrike" dirty="0">
                          <a:effectLst/>
                        </a:rPr>
                        <a:t>ISO/IEC 12207 establece un modelo de procesos para el ciclo de vida del software. Define cómo </a:t>
                      </a:r>
                      <a:r>
                        <a:rPr lang="es-MX" sz="1100" u="none" strike="noStrike" dirty="0" smtClean="0">
                          <a:effectLst/>
                        </a:rPr>
                        <a:t>debería </a:t>
                      </a:r>
                      <a:r>
                        <a:rPr lang="es-MX" sz="1100" u="none" strike="noStrike" dirty="0">
                          <a:effectLst/>
                        </a:rPr>
                        <a:t>ser el modelo de proceso para ser completo y con calidad. Actividades, tareas </a:t>
                      </a:r>
                      <a:r>
                        <a:rPr lang="es-MX" sz="1100" u="none" strike="noStrike" dirty="0" smtClean="0">
                          <a:effectLst/>
                        </a:rPr>
                        <a:t>etc.</a:t>
                      </a:r>
                      <a:endParaRPr lang="es-MX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0" marR="6020" marT="6020" marB="0" anchor="ctr"/>
                </a:tc>
                <a:extLst>
                  <a:ext uri="{0D108BD9-81ED-4DB2-BD59-A6C34878D82A}">
                    <a16:rowId xmlns:a16="http://schemas.microsoft.com/office/drawing/2014/main" val="2854430638"/>
                  </a:ext>
                </a:extLst>
              </a:tr>
              <a:tr h="915300">
                <a:tc v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s-AR" sz="1100" u="none" strike="noStrike" dirty="0">
                          <a:effectLst/>
                        </a:rPr>
                        <a:t>ISO/IEC 15504</a:t>
                      </a:r>
                      <a:endParaRPr lang="es-A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0" marR="6020" marT="602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s-MX" sz="1100" u="none" strike="noStrike" dirty="0">
                          <a:effectLst/>
                        </a:rPr>
                        <a:t>Es una norma internacional para establecer y mejorar la capacidad y madurez de los procesos</a:t>
                      </a:r>
                      <a:br>
                        <a:rPr lang="es-MX" sz="1100" u="none" strike="noStrike" dirty="0">
                          <a:effectLst/>
                        </a:rPr>
                      </a:br>
                      <a:r>
                        <a:rPr lang="es-MX" sz="1100" u="none" strike="noStrike" dirty="0">
                          <a:effectLst/>
                        </a:rPr>
                        <a:t>Define que se debe tener en cuenta para evaluar el modelo de proceso y concluir si es completo y con calidad.</a:t>
                      </a:r>
                      <a:endParaRPr lang="es-MX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0" marR="6020" marT="6020" marB="0"/>
                </a:tc>
                <a:extLst>
                  <a:ext uri="{0D108BD9-81ED-4DB2-BD59-A6C34878D82A}">
                    <a16:rowId xmlns:a16="http://schemas.microsoft.com/office/drawing/2014/main" val="1497232669"/>
                  </a:ext>
                </a:extLst>
              </a:tr>
              <a:tr h="341115">
                <a:tc v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s-AR" sz="1100" u="none" strike="noStrike" dirty="0">
                          <a:effectLst/>
                        </a:rPr>
                        <a:t>ISO/IEC 90003</a:t>
                      </a:r>
                      <a:endParaRPr lang="es-A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0" marR="6020" marT="6020" marB="0" anchor="ctr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s-MX" sz="1100" u="none" strike="noStrike" dirty="0">
                          <a:effectLst/>
                        </a:rPr>
                        <a:t>Proporciona una guía sobre cómo aplicar la ISO 9001 en procesos de software</a:t>
                      </a:r>
                      <a:endParaRPr lang="es-MX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0" marR="6020" marT="6020" marB="0" anchor="ctr"/>
                </a:tc>
                <a:extLst>
                  <a:ext uri="{0D108BD9-81ED-4DB2-BD59-A6C34878D82A}">
                    <a16:rowId xmlns:a16="http://schemas.microsoft.com/office/drawing/2014/main" val="2228606226"/>
                  </a:ext>
                </a:extLst>
              </a:tr>
              <a:tr h="1066430">
                <a:tc v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s-AR" sz="1100" u="none" strike="noStrike" dirty="0">
                          <a:effectLst/>
                        </a:rPr>
                        <a:t>CMMI</a:t>
                      </a:r>
                      <a:endParaRPr lang="es-A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0" marR="6020" marT="6020" marB="0" anchor="ctr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s-MX" sz="1100" u="none" strike="noStrike" dirty="0">
                          <a:effectLst/>
                        </a:rPr>
                        <a:t>Proporciona un marco estructurado para evaluar los procesos actuales de la organización, establecer prioridades de mejora, e implementar esas mejoras. Se utiliza para organizaciones desarrolladoras de software de medianas a grandes dimensiones</a:t>
                      </a:r>
                      <a:endParaRPr lang="es-MX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0" marR="6020" marT="6020" marB="0" anchor="ctr"/>
                </a:tc>
                <a:extLst>
                  <a:ext uri="{0D108BD9-81ED-4DB2-BD59-A6C34878D82A}">
                    <a16:rowId xmlns:a16="http://schemas.microsoft.com/office/drawing/2014/main" val="2761745316"/>
                  </a:ext>
                </a:extLst>
              </a:tr>
              <a:tr h="1822075">
                <a:tc>
                  <a:txBody>
                    <a:bodyPr/>
                    <a:lstStyle/>
                    <a:p>
                      <a:pPr algn="ctr" fontAlgn="t"/>
                      <a:r>
                        <a:rPr lang="es-MX" sz="1200" u="none" strike="noStrike" dirty="0">
                          <a:effectLst/>
                        </a:rPr>
                        <a:t>Calidad de Procesos/Servicios/Productos en general </a:t>
                      </a:r>
                      <a:endParaRPr lang="es-MX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0" marR="6020" marT="6020" marB="0" vert="vert27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s-AR" sz="1100" u="none" strike="noStrike" dirty="0">
                          <a:effectLst/>
                        </a:rPr>
                        <a:t>se </a:t>
                      </a:r>
                      <a:r>
                        <a:rPr lang="es-AR" sz="1100" u="none" strike="noStrike" dirty="0" smtClean="0">
                          <a:effectLst/>
                        </a:rPr>
                        <a:t>evalúa </a:t>
                      </a:r>
                      <a:r>
                        <a:rPr lang="es-AR" sz="1100" u="none" strike="noStrike" dirty="0">
                          <a:effectLst/>
                        </a:rPr>
                        <a:t>mediante</a:t>
                      </a:r>
                      <a:endParaRPr lang="es-A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0" marR="6020" marT="602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s-AR" sz="1100" u="none" strike="noStrike" dirty="0">
                          <a:effectLst/>
                        </a:rPr>
                        <a:t>ISO 9001</a:t>
                      </a:r>
                      <a:endParaRPr lang="es-A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0" marR="6020" marT="6020" marB="0" anchor="ctr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s-MX" sz="1100" u="none" strike="noStrike" dirty="0">
                          <a:effectLst/>
                        </a:rPr>
                        <a:t>La Norma ISO 9001 determina los requisitos para establecer un Sistema de Gestión de la Calidad,  de producto y/o servicio. Forma parte de la familia ISO 9000, que  es un conjunto de normas de “gestión de la calidad”  aplicables a cualquier tipo de organización con el objetivo de obtener mejoras en la organización y, eventualmente arribar a una certificación, punto importante a la hora de competir en los mercados globales.</a:t>
                      </a:r>
                      <a:endParaRPr lang="es-MX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0" marR="6020" marT="6020" marB="0" anchor="ctr"/>
                </a:tc>
                <a:extLst>
                  <a:ext uri="{0D108BD9-81ED-4DB2-BD59-A6C34878D82A}">
                    <a16:rowId xmlns:a16="http://schemas.microsoft.com/office/drawing/2014/main" val="4144262194"/>
                  </a:ext>
                </a:extLst>
              </a:tr>
            </a:tbl>
          </a:graphicData>
        </a:graphic>
      </p:graphicFrame>
      <p:sp>
        <p:nvSpPr>
          <p:cNvPr id="14" name="CuadroTexto 13"/>
          <p:cNvSpPr txBox="1"/>
          <p:nvPr/>
        </p:nvSpPr>
        <p:spPr>
          <a:xfrm>
            <a:off x="609122" y="166255"/>
            <a:ext cx="20008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400" dirty="0" smtClean="0">
                <a:solidFill>
                  <a:schemeClr val="accent6"/>
                </a:solidFill>
              </a:rPr>
              <a:t>Resumiendo </a:t>
            </a:r>
            <a:endParaRPr lang="es-AR" sz="24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16299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3"/>
          <p:cNvSpPr txBox="1">
            <a:spLocks noGrp="1"/>
          </p:cNvSpPr>
          <p:nvPr>
            <p:ph type="title"/>
          </p:nvPr>
        </p:nvSpPr>
        <p:spPr>
          <a:xfrm>
            <a:off x="623394" y="499535"/>
            <a:ext cx="10806607" cy="1273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Calibri"/>
              <a:buNone/>
            </a:pPr>
            <a:r>
              <a:rPr lang="es-ES"/>
              <a:t>2. ¿Qué es la Calidad?</a:t>
            </a:r>
            <a:endParaRPr/>
          </a:p>
        </p:txBody>
      </p:sp>
      <p:sp>
        <p:nvSpPr>
          <p:cNvPr id="527" name="Google Shape;527;p3"/>
          <p:cNvSpPr txBox="1">
            <a:spLocks noGrp="1"/>
          </p:cNvSpPr>
          <p:nvPr>
            <p:ph type="sldNum" idx="12"/>
          </p:nvPr>
        </p:nvSpPr>
        <p:spPr>
          <a:xfrm>
            <a:off x="9265920" y="2780930"/>
            <a:ext cx="2926080" cy="1397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</a:t>
            </a:fld>
            <a:endParaRPr sz="12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8" name="Google Shape;528;p3"/>
          <p:cNvSpPr txBox="1">
            <a:spLocks noGrp="1"/>
          </p:cNvSpPr>
          <p:nvPr>
            <p:ph type="ftr" idx="11"/>
          </p:nvPr>
        </p:nvSpPr>
        <p:spPr>
          <a:xfrm>
            <a:off x="168275" y="6554788"/>
            <a:ext cx="3335339" cy="303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 b="0" i="0" u="none" strike="noStrike" cap="none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Ingenieria de Software I 2021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9" name="Google Shape;529;p3"/>
          <p:cNvSpPr txBox="1">
            <a:spLocks noGrp="1"/>
          </p:cNvSpPr>
          <p:nvPr>
            <p:ph type="body" idx="4294967295"/>
          </p:nvPr>
        </p:nvSpPr>
        <p:spPr>
          <a:xfrm>
            <a:off x="1034567" y="2565250"/>
            <a:ext cx="9652000" cy="4846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68580" lvl="0" indent="-12700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000"/>
              <a:buFont typeface="Noto Sans Symbols"/>
              <a:buChar char="❑"/>
            </a:pPr>
            <a:r>
              <a:rPr lang="es-ES" sz="2000"/>
              <a:t>Calidad es un concepto manejado con bastante frecuencia en la actualidad, pero a su vez, su significado es percibido de distintas maneras. </a:t>
            </a:r>
            <a:endParaRPr/>
          </a:p>
          <a:p>
            <a:pPr marL="68580" lvl="0" indent="-127000" algn="l" rtl="0">
              <a:lnSpc>
                <a:spcPct val="85000"/>
              </a:lnSpc>
              <a:spcBef>
                <a:spcPts val="975"/>
              </a:spcBef>
              <a:spcAft>
                <a:spcPts val="0"/>
              </a:spcAft>
              <a:buSzPts val="2000"/>
              <a:buFont typeface="Noto Sans Symbols"/>
              <a:buChar char="❑"/>
            </a:pPr>
            <a:r>
              <a:rPr lang="es-ES" sz="2000"/>
              <a:t>Al hablar de bienes y/o servicios de calidad, la gente se refiere normalmente a bienes de lujo o excelentes, con precios elevados. </a:t>
            </a:r>
            <a:endParaRPr/>
          </a:p>
          <a:p>
            <a:pPr marL="68580" lvl="0" indent="-127000" algn="l" rtl="0">
              <a:lnSpc>
                <a:spcPct val="85000"/>
              </a:lnSpc>
              <a:spcBef>
                <a:spcPts val="975"/>
              </a:spcBef>
              <a:spcAft>
                <a:spcPts val="0"/>
              </a:spcAft>
              <a:buSzPts val="2000"/>
              <a:buFont typeface="Noto Sans Symbols"/>
              <a:buChar char="❑"/>
            </a:pPr>
            <a:r>
              <a:rPr lang="es-ES" sz="2000"/>
              <a:t>Su significado sigue siendo ambiguo y muchas veces su uso depende de lo que cada uno entiende por calidad, por lo cual es importante comenzar a unificar su definición.</a:t>
            </a:r>
            <a:br>
              <a:rPr lang="es-ES" sz="2000"/>
            </a:br>
            <a:endParaRPr sz="2000"/>
          </a:p>
        </p:txBody>
      </p:sp>
      <p:sp>
        <p:nvSpPr>
          <p:cNvPr id="530" name="Google Shape;530;p3"/>
          <p:cNvSpPr txBox="1">
            <a:spLocks noGrp="1"/>
          </p:cNvSpPr>
          <p:nvPr>
            <p:ph type="body" idx="4294967295"/>
          </p:nvPr>
        </p:nvSpPr>
        <p:spPr>
          <a:xfrm>
            <a:off x="719403" y="1916833"/>
            <a:ext cx="10945284" cy="504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-ES"/>
              <a:t>2…..¿Qué es la Calidad?</a:t>
            </a:r>
            <a:endParaRPr/>
          </a:p>
        </p:txBody>
      </p:sp>
    </p:spTree>
  </p:cSld>
  <p:clrMapOvr>
    <a:masterClrMapping/>
  </p:clrMapOvr>
  <p:transition spd="med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4"/>
          <p:cNvSpPr txBox="1">
            <a:spLocks noGrp="1"/>
          </p:cNvSpPr>
          <p:nvPr>
            <p:ph type="title"/>
          </p:nvPr>
        </p:nvSpPr>
        <p:spPr>
          <a:xfrm>
            <a:off x="623394" y="499535"/>
            <a:ext cx="10806607" cy="1273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Calibri"/>
              <a:buNone/>
            </a:pPr>
            <a:r>
              <a:rPr lang="es-ES"/>
              <a:t>2. ¿Qué es la Calidad?</a:t>
            </a:r>
            <a:endParaRPr/>
          </a:p>
        </p:txBody>
      </p:sp>
      <p:sp>
        <p:nvSpPr>
          <p:cNvPr id="539" name="Google Shape;539;p4"/>
          <p:cNvSpPr txBox="1">
            <a:spLocks noGrp="1"/>
          </p:cNvSpPr>
          <p:nvPr>
            <p:ph type="sldNum" idx="12"/>
          </p:nvPr>
        </p:nvSpPr>
        <p:spPr>
          <a:xfrm>
            <a:off x="9265920" y="2780930"/>
            <a:ext cx="2926080" cy="1397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</a:t>
            </a:fld>
            <a:endParaRPr sz="12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0" name="Google Shape;540;p4"/>
          <p:cNvSpPr txBox="1">
            <a:spLocks noGrp="1"/>
          </p:cNvSpPr>
          <p:nvPr>
            <p:ph type="ftr" idx="11"/>
          </p:nvPr>
        </p:nvSpPr>
        <p:spPr>
          <a:xfrm>
            <a:off x="168275" y="6554788"/>
            <a:ext cx="3335339" cy="303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 b="0" i="0" u="none" strike="noStrike" cap="none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Ingenieria de Software I 2021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1" name="Google Shape;541;p4"/>
          <p:cNvSpPr txBox="1">
            <a:spLocks noGrp="1"/>
          </p:cNvSpPr>
          <p:nvPr>
            <p:ph type="body" idx="4294967295"/>
          </p:nvPr>
        </p:nvSpPr>
        <p:spPr>
          <a:xfrm>
            <a:off x="719403" y="2564904"/>
            <a:ext cx="9652000" cy="4846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68580" lvl="0" indent="-12700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000"/>
              <a:buFont typeface="Noto Sans Symbols"/>
              <a:buChar char="❑"/>
            </a:pPr>
            <a:r>
              <a:rPr lang="es-ES" sz="2000"/>
              <a:t>Un producto de calidad es un producto de lujo. </a:t>
            </a:r>
            <a:endParaRPr/>
          </a:p>
          <a:p>
            <a:pPr marL="68580" lvl="0" indent="-127000" algn="l" rtl="0">
              <a:lnSpc>
                <a:spcPct val="85000"/>
              </a:lnSpc>
              <a:spcBef>
                <a:spcPts val="975"/>
              </a:spcBef>
              <a:spcAft>
                <a:spcPts val="0"/>
              </a:spcAft>
              <a:buSzPts val="2000"/>
              <a:buFont typeface="Noto Sans Symbols"/>
              <a:buChar char="❑"/>
            </a:pPr>
            <a:r>
              <a:rPr lang="es-ES" sz="2000"/>
              <a:t>La calidad es intangible y por lo tanto no mensurable. </a:t>
            </a:r>
            <a:endParaRPr/>
          </a:p>
          <a:p>
            <a:pPr marL="68580" lvl="0" indent="-127000" algn="l" rtl="0">
              <a:lnSpc>
                <a:spcPct val="85000"/>
              </a:lnSpc>
              <a:spcBef>
                <a:spcPts val="975"/>
              </a:spcBef>
              <a:spcAft>
                <a:spcPts val="0"/>
              </a:spcAft>
              <a:buSzPts val="2000"/>
              <a:buFont typeface="Noto Sans Symbols"/>
              <a:buChar char="❑"/>
            </a:pPr>
            <a:r>
              <a:rPr lang="es-ES" sz="2000"/>
              <a:t>Los problemas son originados por los trabajadores de produccion.</a:t>
            </a:r>
            <a:endParaRPr/>
          </a:p>
          <a:p>
            <a:pPr marL="68580" lvl="0" indent="-127000" algn="l" rtl="0">
              <a:lnSpc>
                <a:spcPct val="85000"/>
              </a:lnSpc>
              <a:spcBef>
                <a:spcPts val="975"/>
              </a:spcBef>
              <a:spcAft>
                <a:spcPts val="0"/>
              </a:spcAft>
              <a:buSzPts val="2000"/>
              <a:buFont typeface="Noto Sans Symbols"/>
              <a:buChar char="❑"/>
            </a:pPr>
            <a:r>
              <a:rPr lang="es-ES" sz="2000"/>
              <a:t>La calidad se origina en el Depto de calidad</a:t>
            </a:r>
            <a:br>
              <a:rPr lang="es-ES" sz="2000"/>
            </a:br>
            <a:endParaRPr sz="2000"/>
          </a:p>
        </p:txBody>
      </p:sp>
      <p:sp>
        <p:nvSpPr>
          <p:cNvPr id="542" name="Google Shape;542;p4"/>
          <p:cNvSpPr txBox="1">
            <a:spLocks noGrp="1"/>
          </p:cNvSpPr>
          <p:nvPr>
            <p:ph type="body" idx="4294967295"/>
          </p:nvPr>
        </p:nvSpPr>
        <p:spPr>
          <a:xfrm>
            <a:off x="719403" y="1916833"/>
            <a:ext cx="10945284" cy="504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-ES" b="1"/>
              <a:t>Criterios erróneos comunes sobre la calidad</a:t>
            </a:r>
            <a:endParaRPr b="1"/>
          </a:p>
        </p:txBody>
      </p:sp>
    </p:spTree>
  </p:cSld>
  <p:clrMapOvr>
    <a:masterClrMapping/>
  </p:clrMapOvr>
  <p:transition spd="med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5"/>
          <p:cNvSpPr txBox="1">
            <a:spLocks noGrp="1"/>
          </p:cNvSpPr>
          <p:nvPr>
            <p:ph type="ftr" idx="11"/>
          </p:nvPr>
        </p:nvSpPr>
        <p:spPr>
          <a:xfrm>
            <a:off x="168981" y="6554697"/>
            <a:ext cx="2154900" cy="2130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mtClean="0"/>
              <a:t>Ingenieria de Software I 2021</a:t>
            </a:r>
            <a:endParaRPr/>
          </a:p>
        </p:txBody>
      </p:sp>
      <p:sp>
        <p:nvSpPr>
          <p:cNvPr id="549" name="Google Shape;549;p5"/>
          <p:cNvSpPr txBox="1">
            <a:spLocks noGrp="1"/>
          </p:cNvSpPr>
          <p:nvPr>
            <p:ph type="sldNum" idx="12"/>
          </p:nvPr>
        </p:nvSpPr>
        <p:spPr>
          <a:xfrm>
            <a:off x="9265920" y="2780930"/>
            <a:ext cx="2926080" cy="1397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5</a:t>
            </a:fld>
            <a:endParaRPr/>
          </a:p>
        </p:txBody>
      </p:sp>
      <p:sp>
        <p:nvSpPr>
          <p:cNvPr id="550" name="Google Shape;550;p5"/>
          <p:cNvSpPr txBox="1"/>
          <p:nvPr/>
        </p:nvSpPr>
        <p:spPr>
          <a:xfrm>
            <a:off x="4464051" y="5013782"/>
            <a:ext cx="6720416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 calidad es relativa a las personas, a su edad, a las circunstancias de trabajo, el tiempo…</a:t>
            </a:r>
            <a:endParaRPr/>
          </a:p>
          <a:p>
            <a:pPr marL="457200" marR="0" lvl="1" indent="-114300" algn="l" rtl="0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</a:pPr>
            <a:r>
              <a:rPr lang="es-E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 tiempo varia las percepciones.</a:t>
            </a:r>
            <a:endParaRPr/>
          </a:p>
          <a:p>
            <a:pPr marL="457200" marR="0" lvl="1" indent="0" algn="l" rtl="0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1" name="Google Shape;551;p5"/>
          <p:cNvSpPr/>
          <p:nvPr/>
        </p:nvSpPr>
        <p:spPr>
          <a:xfrm>
            <a:off x="931285" y="764704"/>
            <a:ext cx="4245073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600" b="0" i="0" u="none" strike="noStrike" cap="non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2. ¿Qué es la Calidad?</a:t>
            </a:r>
            <a:endParaRPr/>
          </a:p>
        </p:txBody>
      </p:sp>
      <p:pic>
        <p:nvPicPr>
          <p:cNvPr id="552" name="Google Shape;552;p5" descr="TuSeguro.com - ¿Cómo conocer y elegir un auto seguro?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75720" y="2361761"/>
            <a:ext cx="3048000" cy="171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3" name="Google Shape;553;p5" descr="Qué vehículos hay para 7 o más pasajeros - Clarín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91643" y="3789040"/>
            <a:ext cx="3672408" cy="206879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4" name="Google Shape;554;p5" descr="Ferrari F8 Tributo: precios, noticias, prueba, ficha técnica y fotos |  Diariomotor"/>
          <p:cNvPicPr preferRelativeResize="0"/>
          <p:nvPr/>
        </p:nvPicPr>
        <p:blipFill rotWithShape="1">
          <a:blip r:embed="rId5">
            <a:alphaModFix/>
          </a:blip>
          <a:srcRect l="10170" t="7906" r="14788" b="17778"/>
          <a:stretch/>
        </p:blipFill>
        <p:spPr>
          <a:xfrm>
            <a:off x="6744072" y="2852936"/>
            <a:ext cx="3878057" cy="17482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6"/>
          <p:cNvSpPr txBox="1">
            <a:spLocks noGrp="1"/>
          </p:cNvSpPr>
          <p:nvPr>
            <p:ph type="title"/>
          </p:nvPr>
        </p:nvSpPr>
        <p:spPr>
          <a:xfrm>
            <a:off x="623393" y="643372"/>
            <a:ext cx="10772775" cy="1129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Calibri"/>
              <a:buNone/>
            </a:pPr>
            <a:r>
              <a:rPr lang="es-ES"/>
              <a:t> Definición de Calidad</a:t>
            </a:r>
            <a:endParaRPr/>
          </a:p>
        </p:txBody>
      </p:sp>
      <p:sp>
        <p:nvSpPr>
          <p:cNvPr id="560" name="Google Shape;560;p6"/>
          <p:cNvSpPr txBox="1">
            <a:spLocks noGrp="1"/>
          </p:cNvSpPr>
          <p:nvPr>
            <p:ph type="sldNum" idx="12"/>
          </p:nvPr>
        </p:nvSpPr>
        <p:spPr>
          <a:xfrm>
            <a:off x="9249399" y="2852612"/>
            <a:ext cx="2926080" cy="1048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6</a:t>
            </a:fld>
            <a:endParaRPr/>
          </a:p>
        </p:txBody>
      </p:sp>
      <p:sp>
        <p:nvSpPr>
          <p:cNvPr id="561" name="Google Shape;561;p6"/>
          <p:cNvSpPr txBox="1">
            <a:spLocks noGrp="1"/>
          </p:cNvSpPr>
          <p:nvPr>
            <p:ph type="body" idx="1"/>
          </p:nvPr>
        </p:nvSpPr>
        <p:spPr>
          <a:xfrm>
            <a:off x="5951985" y="6509536"/>
            <a:ext cx="2162515" cy="305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68580" lvl="0" indent="-6858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s-ES"/>
              <a:t>2. Que es la Calidad ?</a:t>
            </a:r>
            <a:endParaRPr/>
          </a:p>
        </p:txBody>
      </p:sp>
      <p:sp>
        <p:nvSpPr>
          <p:cNvPr id="562" name="Google Shape;562;p6"/>
          <p:cNvSpPr txBox="1">
            <a:spLocks noGrp="1"/>
          </p:cNvSpPr>
          <p:nvPr>
            <p:ph type="body" idx="2"/>
          </p:nvPr>
        </p:nvSpPr>
        <p:spPr>
          <a:xfrm>
            <a:off x="623392" y="1902577"/>
            <a:ext cx="9793088" cy="4478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68580" lvl="0" indent="-15240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400"/>
              <a:buChar char="»"/>
            </a:pPr>
            <a:r>
              <a:rPr lang="es-ES" sz="2400"/>
              <a:t>A lo largo de la historia se han desarrollado filosofías o culturas de calidad, de las cuales algunas han sobresalido porque han tenido resultados satisfactorios.</a:t>
            </a:r>
            <a:endParaRPr/>
          </a:p>
          <a:p>
            <a:pPr marL="68580" lvl="0" indent="-152400" algn="l" rtl="0">
              <a:lnSpc>
                <a:spcPct val="85000"/>
              </a:lnSpc>
              <a:spcBef>
                <a:spcPts val="975"/>
              </a:spcBef>
              <a:spcAft>
                <a:spcPts val="0"/>
              </a:spcAft>
              <a:buSzPts val="2400"/>
              <a:buChar char="»"/>
            </a:pPr>
            <a:r>
              <a:rPr lang="es-ES" sz="2400"/>
              <a:t>A los que realizaron estas filosofías se los ha llamado Maestros  o Gurús de la Calidad. </a:t>
            </a:r>
            <a:endParaRPr/>
          </a:p>
          <a:p>
            <a:pPr marL="68580" lvl="0" indent="0" algn="l" rtl="0">
              <a:lnSpc>
                <a:spcPct val="85000"/>
              </a:lnSpc>
              <a:spcBef>
                <a:spcPts val="975"/>
              </a:spcBef>
              <a:spcAft>
                <a:spcPts val="0"/>
              </a:spcAft>
              <a:buClr>
                <a:srgbClr val="C00000"/>
              </a:buClr>
              <a:buSzPts val="1800"/>
              <a:buFont typeface="Arial"/>
              <a:buNone/>
            </a:pPr>
            <a:endParaRPr/>
          </a:p>
        </p:txBody>
      </p:sp>
      <p:sp>
        <p:nvSpPr>
          <p:cNvPr id="563" name="Google Shape;563;p6"/>
          <p:cNvSpPr txBox="1">
            <a:spLocks noGrp="1"/>
          </p:cNvSpPr>
          <p:nvPr>
            <p:ph type="ftr" idx="11"/>
          </p:nvPr>
        </p:nvSpPr>
        <p:spPr>
          <a:xfrm>
            <a:off x="168981" y="6554697"/>
            <a:ext cx="2154900" cy="2130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Ingenieria de Software I 2021</a:t>
            </a:r>
            <a:endParaRPr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4" name="Google Shape;564;p6"/>
          <p:cNvSpPr txBox="1"/>
          <p:nvPr/>
        </p:nvSpPr>
        <p:spPr>
          <a:xfrm>
            <a:off x="2279651" y="1989139"/>
            <a:ext cx="5826125" cy="52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pic>
        <p:nvPicPr>
          <p:cNvPr id="565" name="Google Shape;565;p6" descr="http://3.bp.blogspot.com/_B2LssRzTTdY/TLo9ChKfDyI/AAAAAAAAAA4/eGdhaSRyJzw/s1600/Gurus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13393" y="3399995"/>
            <a:ext cx="2562225" cy="3257550"/>
          </a:xfrm>
          <a:prstGeom prst="rect">
            <a:avLst/>
          </a:prstGeom>
          <a:noFill/>
          <a:ln>
            <a:noFill/>
          </a:ln>
        </p:spPr>
      </p:pic>
      <p:sp>
        <p:nvSpPr>
          <p:cNvPr id="566" name="Google Shape;566;p6"/>
          <p:cNvSpPr/>
          <p:nvPr/>
        </p:nvSpPr>
        <p:spPr>
          <a:xfrm>
            <a:off x="1650788" y="3501008"/>
            <a:ext cx="2771228" cy="956222"/>
          </a:xfrm>
          <a:prstGeom prst="wedgeRoundRectCallout">
            <a:avLst>
              <a:gd name="adj1" fmla="val 97265"/>
              <a:gd name="adj2" fmla="val 93287"/>
              <a:gd name="adj3" fmla="val 16667"/>
            </a:avLst>
          </a:prstGeom>
          <a:solidFill>
            <a:srgbClr val="BFBFBF">
              <a:alpha val="77647"/>
            </a:srgbClr>
          </a:solidFill>
          <a:ln w="12700" cap="flat" cmpd="sng">
            <a:solidFill>
              <a:srgbClr val="8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… conformidad con los requisitos “ </a:t>
            </a:r>
            <a:r>
              <a:rPr lang="es-ES" sz="18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Crosbi</a:t>
            </a:r>
            <a:endParaRPr sz="1800" i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7" name="Google Shape;567;p6"/>
          <p:cNvSpPr/>
          <p:nvPr/>
        </p:nvSpPr>
        <p:spPr>
          <a:xfrm>
            <a:off x="8395509" y="3501008"/>
            <a:ext cx="2525028" cy="756664"/>
          </a:xfrm>
          <a:prstGeom prst="wedgeRoundRectCallout">
            <a:avLst>
              <a:gd name="adj1" fmla="val -92212"/>
              <a:gd name="adj2" fmla="val 52447"/>
              <a:gd name="adj3" fmla="val 16667"/>
            </a:avLst>
          </a:prstGeom>
          <a:solidFill>
            <a:srgbClr val="BFBFBF">
              <a:alpha val="77647"/>
            </a:srgbClr>
          </a:solidFill>
          <a:ln w="12700" cap="flat" cmpd="sng">
            <a:solidFill>
              <a:srgbClr val="8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… su lado subjetivo “ </a:t>
            </a:r>
            <a:r>
              <a:rPr lang="es-ES" sz="18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Shewart</a:t>
            </a:r>
            <a:endParaRPr sz="1800" i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8" name="Google Shape;568;p6"/>
          <p:cNvSpPr/>
          <p:nvPr/>
        </p:nvSpPr>
        <p:spPr>
          <a:xfrm>
            <a:off x="8256241" y="4282986"/>
            <a:ext cx="2664296" cy="902321"/>
          </a:xfrm>
          <a:prstGeom prst="wedgeRoundRectCallout">
            <a:avLst>
              <a:gd name="adj1" fmla="val -90290"/>
              <a:gd name="adj2" fmla="val 88485"/>
              <a:gd name="adj3" fmla="val 16667"/>
            </a:avLst>
          </a:prstGeom>
          <a:solidFill>
            <a:srgbClr val="BFBFBF">
              <a:alpha val="77647"/>
            </a:srgbClr>
          </a:solidFill>
          <a:ln w="12700" cap="flat" cmpd="sng">
            <a:solidFill>
              <a:srgbClr val="8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… cumplir con las expectativas del cliente “ </a:t>
            </a:r>
            <a:r>
              <a:rPr lang="es-ES" sz="18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Feigenbaum</a:t>
            </a:r>
            <a:endParaRPr sz="1800" i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9" name="Google Shape;569;p6"/>
          <p:cNvSpPr/>
          <p:nvPr/>
        </p:nvSpPr>
        <p:spPr>
          <a:xfrm>
            <a:off x="1704593" y="4653136"/>
            <a:ext cx="2663619" cy="992806"/>
          </a:xfrm>
          <a:prstGeom prst="wedgeRoundRectCallout">
            <a:avLst>
              <a:gd name="adj1" fmla="val 87413"/>
              <a:gd name="adj2" fmla="val 117575"/>
              <a:gd name="adj3" fmla="val 16667"/>
            </a:avLst>
          </a:prstGeom>
          <a:solidFill>
            <a:srgbClr val="BFBFBF">
              <a:alpha val="77647"/>
            </a:srgbClr>
          </a:solidFill>
          <a:ln w="12700" cap="flat" cmpd="sng">
            <a:solidFill>
              <a:srgbClr val="8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… satisfacción del usuario “ </a:t>
            </a:r>
            <a:r>
              <a:rPr lang="es-ES" sz="18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Deming</a:t>
            </a:r>
            <a:endParaRPr sz="1800" i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0" name="Google Shape;570;p6"/>
          <p:cNvSpPr/>
          <p:nvPr/>
        </p:nvSpPr>
        <p:spPr>
          <a:xfrm>
            <a:off x="7968208" y="5445224"/>
            <a:ext cx="2592288" cy="804858"/>
          </a:xfrm>
          <a:prstGeom prst="wedgeRoundRectCallout">
            <a:avLst>
              <a:gd name="adj1" fmla="val -101008"/>
              <a:gd name="adj2" fmla="val -11171"/>
              <a:gd name="adj3" fmla="val 16667"/>
            </a:avLst>
          </a:prstGeom>
          <a:solidFill>
            <a:srgbClr val="BFBFBF">
              <a:alpha val="77647"/>
            </a:srgbClr>
          </a:solidFill>
          <a:ln w="12700" cap="flat" cmpd="sng">
            <a:solidFill>
              <a:srgbClr val="8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… adecuación al uso “ </a:t>
            </a:r>
            <a:r>
              <a:rPr lang="es-ES" sz="18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Juran</a:t>
            </a:r>
            <a:endParaRPr sz="1800" i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5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5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5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7"/>
          <p:cNvSpPr txBox="1">
            <a:spLocks noGrp="1"/>
          </p:cNvSpPr>
          <p:nvPr>
            <p:ph type="title"/>
          </p:nvPr>
        </p:nvSpPr>
        <p:spPr>
          <a:xfrm>
            <a:off x="623393" y="643372"/>
            <a:ext cx="10772775" cy="1129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Calibri"/>
              <a:buNone/>
            </a:pPr>
            <a:r>
              <a:rPr lang="es-ES"/>
              <a:t>¿Qué es la Calidad ?</a:t>
            </a:r>
            <a:endParaRPr/>
          </a:p>
        </p:txBody>
      </p:sp>
      <p:sp>
        <p:nvSpPr>
          <p:cNvPr id="576" name="Google Shape;576;p7"/>
          <p:cNvSpPr txBox="1">
            <a:spLocks noGrp="1"/>
          </p:cNvSpPr>
          <p:nvPr>
            <p:ph type="sldNum" idx="12"/>
          </p:nvPr>
        </p:nvSpPr>
        <p:spPr>
          <a:xfrm>
            <a:off x="9249399" y="2852612"/>
            <a:ext cx="2926080" cy="1048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7</a:t>
            </a:fld>
            <a:endParaRPr/>
          </a:p>
        </p:txBody>
      </p:sp>
      <p:sp>
        <p:nvSpPr>
          <p:cNvPr id="577" name="Google Shape;577;p7"/>
          <p:cNvSpPr txBox="1">
            <a:spLocks noGrp="1"/>
          </p:cNvSpPr>
          <p:nvPr>
            <p:ph type="body" idx="1"/>
          </p:nvPr>
        </p:nvSpPr>
        <p:spPr>
          <a:xfrm>
            <a:off x="5951985" y="6509536"/>
            <a:ext cx="2162515" cy="305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68580" lvl="0" indent="-6858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825"/>
              <a:buNone/>
            </a:pPr>
            <a:endParaRPr/>
          </a:p>
        </p:txBody>
      </p:sp>
      <p:sp>
        <p:nvSpPr>
          <p:cNvPr id="578" name="Google Shape;578;p7"/>
          <p:cNvSpPr txBox="1">
            <a:spLocks noGrp="1"/>
          </p:cNvSpPr>
          <p:nvPr>
            <p:ph type="body" idx="2"/>
          </p:nvPr>
        </p:nvSpPr>
        <p:spPr>
          <a:xfrm>
            <a:off x="623392" y="1902577"/>
            <a:ext cx="9793088" cy="4478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-ES"/>
              <a:t>Las principales normas internacionales definen la calidad como :</a:t>
            </a:r>
            <a:endParaRPr/>
          </a:p>
          <a:p>
            <a:pPr marL="68580" lvl="0" indent="-114300" algn="l" rtl="0">
              <a:lnSpc>
                <a:spcPct val="85000"/>
              </a:lnSpc>
              <a:spcBef>
                <a:spcPts val="975"/>
              </a:spcBef>
              <a:spcAft>
                <a:spcPts val="0"/>
              </a:spcAft>
              <a:buSzPts val="1800"/>
              <a:buChar char="»"/>
            </a:pPr>
            <a:r>
              <a:rPr lang="es-ES"/>
              <a:t>“El grado en el que un conjunto de características inherentes cumple con los requisitos“ ( ISO 9000)</a:t>
            </a:r>
            <a:endParaRPr/>
          </a:p>
          <a:p>
            <a:pPr marL="68580" lvl="0" indent="-114300" algn="l" rtl="0">
              <a:lnSpc>
                <a:spcPct val="85000"/>
              </a:lnSpc>
              <a:spcBef>
                <a:spcPts val="975"/>
              </a:spcBef>
              <a:spcAft>
                <a:spcPts val="0"/>
              </a:spcAft>
              <a:buSzPts val="1800"/>
              <a:buChar char="»"/>
            </a:pPr>
            <a:r>
              <a:rPr lang="es-ES"/>
              <a:t>“Conjunto de propiedades o características de un producto o servicio que le confieren aptitud para satisfacer unas necesidades expresadas o implícitas” (ISO 8402)</a:t>
            </a:r>
            <a:endParaRPr/>
          </a:p>
        </p:txBody>
      </p:sp>
      <p:sp>
        <p:nvSpPr>
          <p:cNvPr id="579" name="Google Shape;579;p7"/>
          <p:cNvSpPr txBox="1">
            <a:spLocks noGrp="1"/>
          </p:cNvSpPr>
          <p:nvPr>
            <p:ph type="ftr" idx="11"/>
          </p:nvPr>
        </p:nvSpPr>
        <p:spPr>
          <a:xfrm>
            <a:off x="168981" y="6554697"/>
            <a:ext cx="2154900" cy="2130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Ingenieria de Software I 2021</a:t>
            </a:r>
            <a:endParaRPr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0" name="Google Shape;580;p7"/>
          <p:cNvSpPr txBox="1"/>
          <p:nvPr/>
        </p:nvSpPr>
        <p:spPr>
          <a:xfrm>
            <a:off x="5881688" y="6286501"/>
            <a:ext cx="571500" cy="44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z="16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7</a:t>
            </a:fld>
            <a:endParaRPr sz="16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581" name="Google Shape;581;p7" descr="http://www.tesoreria.gba.gov.ar/img/iram-iqnet2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63976" y="3500438"/>
            <a:ext cx="3776663" cy="2768600"/>
          </a:xfrm>
          <a:prstGeom prst="rect">
            <a:avLst/>
          </a:prstGeom>
          <a:noFill/>
          <a:ln>
            <a:noFill/>
          </a:ln>
        </p:spPr>
      </p:pic>
      <p:sp>
        <p:nvSpPr>
          <p:cNvPr id="582" name="Google Shape;582;p7"/>
          <p:cNvSpPr/>
          <p:nvPr/>
        </p:nvSpPr>
        <p:spPr>
          <a:xfrm>
            <a:off x="4977713" y="404664"/>
            <a:ext cx="6552728" cy="1296144"/>
          </a:xfrm>
          <a:prstGeom prst="roundRect">
            <a:avLst>
              <a:gd name="adj" fmla="val 16667"/>
            </a:avLst>
          </a:prstGeom>
          <a:solidFill>
            <a:srgbClr val="E6EEE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Una </a:t>
            </a:r>
            <a:r>
              <a:rPr lang="es-ES" sz="1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norma </a:t>
            </a:r>
            <a:r>
              <a:rPr lang="es-E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 un documento, establecido por consenso y aprobado por un </a:t>
            </a:r>
            <a:r>
              <a:rPr lang="es-ES" sz="1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organismo reconocido </a:t>
            </a:r>
            <a:r>
              <a:rPr lang="es-E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(nacional o internacional), que proporciona para un uso común y repetido, una serie de reglas, directrices o características.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3" name="Google Shape;583;p7"/>
          <p:cNvSpPr/>
          <p:nvPr/>
        </p:nvSpPr>
        <p:spPr>
          <a:xfrm>
            <a:off x="5893470" y="3284984"/>
            <a:ext cx="6262984" cy="1512168"/>
          </a:xfrm>
          <a:prstGeom prst="roundRect">
            <a:avLst>
              <a:gd name="adj" fmla="val 16667"/>
            </a:avLst>
          </a:prstGeom>
          <a:solidFill>
            <a:srgbClr val="F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 </a:t>
            </a:r>
            <a:r>
              <a:rPr lang="es-ES" sz="1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Organización Internacional de Normalización</a:t>
            </a:r>
            <a:r>
              <a:rPr lang="es-E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también llamada </a:t>
            </a:r>
            <a:r>
              <a:rPr lang="es-ES" sz="1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Organización Internacional de Estandarización</a:t>
            </a:r>
            <a:r>
              <a:rPr lang="es-E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(</a:t>
            </a:r>
            <a:r>
              <a:rPr lang="es-ES" sz="16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International Organization for Standardization</a:t>
            </a:r>
            <a:r>
              <a:rPr lang="es-E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s-ES" sz="1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ISO</a:t>
            </a:r>
            <a:r>
              <a:rPr lang="es-E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 es una organización para la creación de estándares (o normas) internacionales compuesta por diversas organizaciones nacionales de normalización.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5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8"/>
          <p:cNvSpPr txBox="1">
            <a:spLocks noGrp="1"/>
          </p:cNvSpPr>
          <p:nvPr>
            <p:ph type="title"/>
          </p:nvPr>
        </p:nvSpPr>
        <p:spPr>
          <a:xfrm>
            <a:off x="623393" y="643372"/>
            <a:ext cx="10772775" cy="1129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Calibri"/>
              <a:buNone/>
            </a:pPr>
            <a:r>
              <a:rPr lang="es-ES"/>
              <a:t>Calidad de los Sistemas de Información </a:t>
            </a:r>
            <a:endParaRPr/>
          </a:p>
        </p:txBody>
      </p:sp>
      <p:sp>
        <p:nvSpPr>
          <p:cNvPr id="589" name="Google Shape;589;p8"/>
          <p:cNvSpPr txBox="1">
            <a:spLocks noGrp="1"/>
          </p:cNvSpPr>
          <p:nvPr>
            <p:ph type="sldNum" idx="12"/>
          </p:nvPr>
        </p:nvSpPr>
        <p:spPr>
          <a:xfrm>
            <a:off x="9249399" y="2852612"/>
            <a:ext cx="2926080" cy="1048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8</a:t>
            </a:fld>
            <a:endParaRPr/>
          </a:p>
        </p:txBody>
      </p:sp>
      <p:sp>
        <p:nvSpPr>
          <p:cNvPr id="590" name="Google Shape;590;p8"/>
          <p:cNvSpPr txBox="1">
            <a:spLocks noGrp="1"/>
          </p:cNvSpPr>
          <p:nvPr>
            <p:ph type="body" idx="1"/>
          </p:nvPr>
        </p:nvSpPr>
        <p:spPr>
          <a:xfrm>
            <a:off x="5951985" y="6509536"/>
            <a:ext cx="2162515" cy="305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68580" lvl="0" indent="-6858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s-ES"/>
              <a:t>Calidad de los Sistemas de Información </a:t>
            </a:r>
            <a:endParaRPr/>
          </a:p>
        </p:txBody>
      </p:sp>
      <p:sp>
        <p:nvSpPr>
          <p:cNvPr id="591" name="Google Shape;591;p8"/>
          <p:cNvSpPr txBox="1">
            <a:spLocks noGrp="1"/>
          </p:cNvSpPr>
          <p:nvPr>
            <p:ph type="body" idx="2"/>
          </p:nvPr>
        </p:nvSpPr>
        <p:spPr>
          <a:xfrm>
            <a:off x="623392" y="1902577"/>
            <a:ext cx="9793088" cy="4478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68580" lvl="0" indent="-11430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800"/>
              <a:buFont typeface="Arial"/>
              <a:buChar char="»"/>
            </a:pPr>
            <a:r>
              <a:rPr lang="es-ES"/>
              <a:t>La importancia de los sistemas de información (SI) en la actualidad hace necesario que las empresas de tecnología hagan mucho hincapié en los estándares ( o normas ) de calidad.</a:t>
            </a:r>
            <a:endParaRPr/>
          </a:p>
          <a:p>
            <a:pPr marL="68580" lvl="0" indent="-114300" algn="l" rtl="0">
              <a:lnSpc>
                <a:spcPct val="85000"/>
              </a:lnSpc>
              <a:spcBef>
                <a:spcPts val="975"/>
              </a:spcBef>
              <a:spcAft>
                <a:spcPts val="0"/>
              </a:spcAft>
              <a:buClr>
                <a:srgbClr val="C00000"/>
              </a:buClr>
              <a:buSzPts val="1800"/>
              <a:buFont typeface="Arial"/>
              <a:buChar char="»"/>
            </a:pPr>
            <a:r>
              <a:rPr lang="es-ES"/>
              <a:t> Stylianou y Kumar plantean que se debe apreciar la calidad desde un todo, donde cada parte que la componen debe tener su análisis de calidad. </a:t>
            </a:r>
            <a:endParaRPr/>
          </a:p>
          <a:p>
            <a:pPr marL="68580" lvl="0" indent="0" algn="l" rtl="0">
              <a:lnSpc>
                <a:spcPct val="85000"/>
              </a:lnSpc>
              <a:spcBef>
                <a:spcPts val="975"/>
              </a:spcBef>
              <a:spcAft>
                <a:spcPts val="0"/>
              </a:spcAft>
              <a:buClr>
                <a:srgbClr val="C00000"/>
              </a:buClr>
              <a:buSzPts val="1800"/>
              <a:buFont typeface="Arial"/>
              <a:buNone/>
            </a:pPr>
            <a:endParaRPr/>
          </a:p>
        </p:txBody>
      </p:sp>
      <p:sp>
        <p:nvSpPr>
          <p:cNvPr id="592" name="Google Shape;592;p8"/>
          <p:cNvSpPr txBox="1">
            <a:spLocks noGrp="1"/>
          </p:cNvSpPr>
          <p:nvPr>
            <p:ph type="ftr" idx="11"/>
          </p:nvPr>
        </p:nvSpPr>
        <p:spPr>
          <a:xfrm>
            <a:off x="168981" y="6554697"/>
            <a:ext cx="2154900" cy="2130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mtClean="0"/>
              <a:t>Ingenieria de Software I 2021</a:t>
            </a:r>
            <a:endParaRPr/>
          </a:p>
        </p:txBody>
      </p:sp>
      <p:pic>
        <p:nvPicPr>
          <p:cNvPr id="593" name="Google Shape;593;p8" descr="Blog de sistemas de información: 4.21 ASEGURAMIENTO DE LA CALIDAD MEDIANTE  INGENIERÍA DE SOFTWAR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47928" y="3573016"/>
            <a:ext cx="3362325" cy="2638426"/>
          </a:xfrm>
          <a:prstGeom prst="rect">
            <a:avLst/>
          </a:prstGeom>
          <a:noFill/>
          <a:ln>
            <a:noFill/>
          </a:ln>
        </p:spPr>
      </p:pic>
      <p:sp>
        <p:nvSpPr>
          <p:cNvPr id="594" name="Google Shape;594;p8"/>
          <p:cNvSpPr/>
          <p:nvPr/>
        </p:nvSpPr>
        <p:spPr>
          <a:xfrm>
            <a:off x="6816080" y="476672"/>
            <a:ext cx="4536504" cy="1152128"/>
          </a:xfrm>
          <a:prstGeom prst="roundRect">
            <a:avLst>
              <a:gd name="adj" fmla="val 16667"/>
            </a:avLst>
          </a:prstGeom>
          <a:solidFill>
            <a:srgbClr val="BBCFB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“Conjunto de propiedades o características de un producto o servicio que le confieren aptitud para satisfacer unas necesidades expresadas o implícitas” (ISO 8402)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"/>
          <p:cNvSpPr txBox="1">
            <a:spLocks noGrp="1"/>
          </p:cNvSpPr>
          <p:nvPr>
            <p:ph type="title"/>
          </p:nvPr>
        </p:nvSpPr>
        <p:spPr>
          <a:xfrm>
            <a:off x="623393" y="643372"/>
            <a:ext cx="10772775" cy="1129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Calibri"/>
              <a:buNone/>
            </a:pPr>
            <a:r>
              <a:rPr lang="es-ES"/>
              <a:t>Componentes</a:t>
            </a:r>
            <a:endParaRPr/>
          </a:p>
        </p:txBody>
      </p:sp>
      <p:sp>
        <p:nvSpPr>
          <p:cNvPr id="600" name="Google Shape;600;p9"/>
          <p:cNvSpPr txBox="1">
            <a:spLocks noGrp="1"/>
          </p:cNvSpPr>
          <p:nvPr>
            <p:ph type="sldNum" idx="12"/>
          </p:nvPr>
        </p:nvSpPr>
        <p:spPr>
          <a:xfrm>
            <a:off x="9249399" y="2852612"/>
            <a:ext cx="2926080" cy="1048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9</a:t>
            </a:fld>
            <a:endParaRPr/>
          </a:p>
        </p:txBody>
      </p:sp>
      <p:sp>
        <p:nvSpPr>
          <p:cNvPr id="601" name="Google Shape;601;p9"/>
          <p:cNvSpPr txBox="1">
            <a:spLocks noGrp="1"/>
          </p:cNvSpPr>
          <p:nvPr>
            <p:ph type="body" idx="1"/>
          </p:nvPr>
        </p:nvSpPr>
        <p:spPr>
          <a:xfrm>
            <a:off x="5951985" y="6509536"/>
            <a:ext cx="2162515" cy="305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68580" lvl="0" indent="-6858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825"/>
              <a:buNone/>
            </a:pPr>
            <a:endParaRPr/>
          </a:p>
        </p:txBody>
      </p:sp>
      <p:sp>
        <p:nvSpPr>
          <p:cNvPr id="602" name="Google Shape;602;p9"/>
          <p:cNvSpPr txBox="1">
            <a:spLocks noGrp="1"/>
          </p:cNvSpPr>
          <p:nvPr>
            <p:ph type="ftr" idx="11"/>
          </p:nvPr>
        </p:nvSpPr>
        <p:spPr>
          <a:xfrm>
            <a:off x="168981" y="6554697"/>
            <a:ext cx="2154900" cy="2130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mtClean="0"/>
              <a:t>Ingenieria de Software I 2021</a:t>
            </a:r>
            <a:endParaRPr/>
          </a:p>
        </p:txBody>
      </p:sp>
      <p:sp>
        <p:nvSpPr>
          <p:cNvPr id="603" name="Google Shape;603;p9"/>
          <p:cNvSpPr txBox="1"/>
          <p:nvPr/>
        </p:nvSpPr>
        <p:spPr>
          <a:xfrm>
            <a:off x="767408" y="1972899"/>
            <a:ext cx="3096344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Visión holística de la calidad</a:t>
            </a:r>
            <a:endParaRPr/>
          </a:p>
          <a:p>
            <a:pPr marL="0" marR="0" lvl="0" indent="0" algn="ctr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s-E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Stylianou y Kumar (2000) 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04" name="Google Shape;604;p9"/>
          <p:cNvGrpSpPr/>
          <p:nvPr/>
        </p:nvGrpSpPr>
        <p:grpSpPr>
          <a:xfrm>
            <a:off x="5016500" y="1857375"/>
            <a:ext cx="4794250" cy="4097338"/>
            <a:chOff x="2527" y="127"/>
            <a:chExt cx="8322" cy="8046"/>
          </a:xfrm>
        </p:grpSpPr>
        <p:sp>
          <p:nvSpPr>
            <p:cNvPr id="605" name="Google Shape;605;p9"/>
            <p:cNvSpPr/>
            <p:nvPr/>
          </p:nvSpPr>
          <p:spPr>
            <a:xfrm>
              <a:off x="2527" y="127"/>
              <a:ext cx="8322" cy="80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4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606" name="Google Shape;606;p9"/>
            <p:cNvSpPr/>
            <p:nvPr/>
          </p:nvSpPr>
          <p:spPr>
            <a:xfrm>
              <a:off x="2527" y="150"/>
              <a:ext cx="8300" cy="8023"/>
            </a:xfrm>
            <a:prstGeom prst="ellipse">
              <a:avLst/>
            </a:prstGeom>
            <a:solidFill>
              <a:srgbClr val="FF9966"/>
            </a:solidFill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41350" tIns="20675" rIns="41350" bIns="206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7" name="Google Shape;607;p9"/>
            <p:cNvSpPr/>
            <p:nvPr/>
          </p:nvSpPr>
          <p:spPr>
            <a:xfrm>
              <a:off x="2690" y="973"/>
              <a:ext cx="5599" cy="5760"/>
            </a:xfrm>
            <a:prstGeom prst="ellipse">
              <a:avLst/>
            </a:prstGeom>
            <a:solidFill>
              <a:srgbClr val="61888A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41350" tIns="20675" rIns="41350" bIns="206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8" name="Google Shape;608;p9"/>
            <p:cNvSpPr/>
            <p:nvPr/>
          </p:nvSpPr>
          <p:spPr>
            <a:xfrm>
              <a:off x="7990" y="4264"/>
              <a:ext cx="2599" cy="2160"/>
            </a:xfrm>
            <a:prstGeom prst="ellipse">
              <a:avLst/>
            </a:prstGeom>
            <a:solidFill>
              <a:srgbClr val="CCCC66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41350" tIns="20675" rIns="41350" bIns="206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9" name="Google Shape;609;p9"/>
            <p:cNvSpPr txBox="1"/>
            <p:nvPr/>
          </p:nvSpPr>
          <p:spPr>
            <a:xfrm>
              <a:off x="8090" y="4470"/>
              <a:ext cx="2399" cy="16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1350" tIns="20675" rIns="41350" bIns="20675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12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Calidad de los procesos de negocio soportados por SI</a:t>
              </a:r>
              <a:endParaRPr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0" name="Google Shape;610;p9"/>
            <p:cNvSpPr/>
            <p:nvPr/>
          </p:nvSpPr>
          <p:spPr>
            <a:xfrm>
              <a:off x="4290" y="1076"/>
              <a:ext cx="1899" cy="1725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41350" tIns="20675" rIns="41350" bIns="206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1" name="Google Shape;611;p9"/>
            <p:cNvSpPr/>
            <p:nvPr/>
          </p:nvSpPr>
          <p:spPr>
            <a:xfrm>
              <a:off x="5990" y="1899"/>
              <a:ext cx="1899" cy="1725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41350" tIns="20675" rIns="41350" bIns="206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2" name="Google Shape;612;p9"/>
            <p:cNvSpPr/>
            <p:nvPr/>
          </p:nvSpPr>
          <p:spPr>
            <a:xfrm>
              <a:off x="6190" y="3647"/>
              <a:ext cx="1899" cy="1726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41350" tIns="20675" rIns="41350" bIns="206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3" name="Google Shape;613;p9"/>
            <p:cNvSpPr/>
            <p:nvPr/>
          </p:nvSpPr>
          <p:spPr>
            <a:xfrm>
              <a:off x="2890" y="2310"/>
              <a:ext cx="1899" cy="1725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41350" tIns="20675" rIns="41350" bIns="206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4" name="Google Shape;614;p9"/>
            <p:cNvSpPr/>
            <p:nvPr/>
          </p:nvSpPr>
          <p:spPr>
            <a:xfrm>
              <a:off x="3190" y="4059"/>
              <a:ext cx="1899" cy="1725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41350" tIns="20675" rIns="41350" bIns="206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5" name="Google Shape;615;p9"/>
            <p:cNvSpPr/>
            <p:nvPr/>
          </p:nvSpPr>
          <p:spPr>
            <a:xfrm>
              <a:off x="4890" y="4882"/>
              <a:ext cx="1899" cy="1725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41350" tIns="20675" rIns="41350" bIns="206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6" name="Google Shape;616;p9"/>
            <p:cNvSpPr txBox="1"/>
            <p:nvPr/>
          </p:nvSpPr>
          <p:spPr>
            <a:xfrm>
              <a:off x="3190" y="4573"/>
              <a:ext cx="1899" cy="78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1350" tIns="20675" rIns="41350" bIns="20675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12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Calidad de la información</a:t>
              </a:r>
              <a:endParaRPr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7" name="Google Shape;617;p9"/>
            <p:cNvSpPr txBox="1"/>
            <p:nvPr/>
          </p:nvSpPr>
          <p:spPr>
            <a:xfrm>
              <a:off x="2890" y="2824"/>
              <a:ext cx="1899" cy="7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1350" tIns="20675" rIns="41350" bIns="20675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12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Calidad del software</a:t>
              </a:r>
              <a:endParaRPr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8" name="Google Shape;618;p9"/>
            <p:cNvSpPr txBox="1"/>
            <p:nvPr/>
          </p:nvSpPr>
          <p:spPr>
            <a:xfrm>
              <a:off x="4290" y="1590"/>
              <a:ext cx="1899" cy="78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1350" tIns="20675" rIns="41350" bIns="20675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12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Calidad de la infraestructura</a:t>
              </a:r>
              <a:endParaRPr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9" name="Google Shape;619;p9"/>
            <p:cNvSpPr txBox="1"/>
            <p:nvPr/>
          </p:nvSpPr>
          <p:spPr>
            <a:xfrm>
              <a:off x="5990" y="2413"/>
              <a:ext cx="1899" cy="78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1350" tIns="20675" rIns="41350" bIns="20675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12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Calidad de la gestión</a:t>
              </a:r>
              <a:endParaRPr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0" name="Google Shape;620;p9"/>
            <p:cNvSpPr txBox="1"/>
            <p:nvPr/>
          </p:nvSpPr>
          <p:spPr>
            <a:xfrm>
              <a:off x="6190" y="4162"/>
              <a:ext cx="1899" cy="78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1350" tIns="20675" rIns="41350" bIns="20675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12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Calidad del servicio</a:t>
              </a:r>
              <a:endParaRPr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1" name="Google Shape;621;p9"/>
            <p:cNvSpPr txBox="1"/>
            <p:nvPr/>
          </p:nvSpPr>
          <p:spPr>
            <a:xfrm>
              <a:off x="4890" y="5396"/>
              <a:ext cx="1899" cy="78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1350" tIns="20675" rIns="41350" bIns="20675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12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Calidad del datos</a:t>
              </a:r>
              <a:endParaRPr/>
            </a:p>
            <a:p>
              <a:pPr marL="0" marR="0" lvl="0" indent="0" algn="ctr" rtl="0">
                <a:spcBef>
                  <a:spcPts val="1000"/>
                </a:spcBef>
                <a:spcAft>
                  <a:spcPts val="0"/>
                </a:spcAft>
                <a:buNone/>
              </a:pPr>
              <a:endParaRPr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2" name="Google Shape;622;p9"/>
            <p:cNvSpPr txBox="1"/>
            <p:nvPr/>
          </p:nvSpPr>
          <p:spPr>
            <a:xfrm>
              <a:off x="8190" y="2104"/>
              <a:ext cx="2199" cy="160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1350" tIns="20675" rIns="41350" bIns="20675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1400">
                  <a:solidFill>
                    <a:srgbClr val="000000"/>
                  </a:solidFill>
                  <a:latin typeface="Arial Black"/>
                  <a:ea typeface="Arial Black"/>
                  <a:cs typeface="Arial Black"/>
                  <a:sym typeface="Arial Black"/>
                </a:rPr>
                <a:t>Calidad de la empresa</a:t>
              </a:r>
              <a:endParaRPr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3" name="Google Shape;623;p9"/>
            <p:cNvSpPr txBox="1"/>
            <p:nvPr/>
          </p:nvSpPr>
          <p:spPr>
            <a:xfrm>
              <a:off x="4490" y="3339"/>
              <a:ext cx="2099" cy="9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1350" tIns="20675" rIns="41350" bIns="20675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1600">
                  <a:solidFill>
                    <a:srgbClr val="FFFFFF"/>
                  </a:solidFill>
                  <a:latin typeface="Arial Black"/>
                  <a:ea typeface="Arial Black"/>
                  <a:cs typeface="Arial Black"/>
                  <a:sym typeface="Arial Black"/>
                </a:rPr>
                <a:t>Calidad de SI</a:t>
              </a:r>
              <a:endParaRPr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24" name="Google Shape;624;p9"/>
          <p:cNvSpPr/>
          <p:nvPr/>
        </p:nvSpPr>
        <p:spPr>
          <a:xfrm>
            <a:off x="5931167" y="836712"/>
            <a:ext cx="60960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5" name="Google Shape;625;p9"/>
          <p:cNvSpPr/>
          <p:nvPr/>
        </p:nvSpPr>
        <p:spPr>
          <a:xfrm>
            <a:off x="6394352" y="994615"/>
            <a:ext cx="3601188" cy="685608"/>
          </a:xfrm>
          <a:prstGeom prst="wedgeRoundRectCallout">
            <a:avLst>
              <a:gd name="adj1" fmla="val -42548"/>
              <a:gd name="adj2" fmla="val 189027"/>
              <a:gd name="adj3" fmla="val 16667"/>
            </a:avLst>
          </a:prstGeom>
          <a:solidFill>
            <a:srgbClr val="FEF8C1"/>
          </a:solidFill>
          <a:ln w="12700" cap="flat" cmpd="sng">
            <a:solidFill>
              <a:srgbClr val="8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r>
              <a:rPr lang="es-E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incluye, por ejemplo, la calidad de las redes, y sistemas de software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6" name="Google Shape;626;p9"/>
          <p:cNvSpPr/>
          <p:nvPr/>
        </p:nvSpPr>
        <p:spPr>
          <a:xfrm>
            <a:off x="911424" y="3493051"/>
            <a:ext cx="3727167" cy="747306"/>
          </a:xfrm>
          <a:prstGeom prst="wedgeRoundRectCallout">
            <a:avLst>
              <a:gd name="adj1" fmla="val 77738"/>
              <a:gd name="adj2" fmla="val -30655"/>
              <a:gd name="adj3" fmla="val 16667"/>
            </a:avLst>
          </a:prstGeom>
          <a:solidFill>
            <a:srgbClr val="FFBFBF"/>
          </a:solidFill>
          <a:ln w="12700" cap="flat" cmpd="sng">
            <a:solidFill>
              <a:srgbClr val="8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720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 las aplicaciones de software </a:t>
            </a:r>
            <a:endParaRPr/>
          </a:p>
          <a:p>
            <a:pPr marL="720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construidas, o mantenidas, o con el apoyo de IS.</a:t>
            </a:r>
            <a:endParaRPr/>
          </a:p>
        </p:txBody>
      </p:sp>
      <p:sp>
        <p:nvSpPr>
          <p:cNvPr id="627" name="Google Shape;627;p9"/>
          <p:cNvSpPr/>
          <p:nvPr/>
        </p:nvSpPr>
        <p:spPr>
          <a:xfrm>
            <a:off x="1343473" y="5301207"/>
            <a:ext cx="3528392" cy="504057"/>
          </a:xfrm>
          <a:prstGeom prst="wedgeRoundRectCallout">
            <a:avLst>
              <a:gd name="adj1" fmla="val 99055"/>
              <a:gd name="adj2" fmla="val -141851"/>
              <a:gd name="adj3" fmla="val 16667"/>
            </a:avLst>
          </a:prstGeom>
          <a:solidFill>
            <a:srgbClr val="00B0F0">
              <a:alpha val="96862"/>
            </a:srgbClr>
          </a:solidFill>
          <a:ln w="12700" cap="flat" cmpd="sng">
            <a:solidFill>
              <a:srgbClr val="8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Que  ingresan en el sistema de información.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8" name="Google Shape;628;p9"/>
          <p:cNvSpPr/>
          <p:nvPr/>
        </p:nvSpPr>
        <p:spPr>
          <a:xfrm>
            <a:off x="911424" y="4435743"/>
            <a:ext cx="3456384" cy="504056"/>
          </a:xfrm>
          <a:prstGeom prst="wedgeRoundRectCallout">
            <a:avLst>
              <a:gd name="adj1" fmla="val 93964"/>
              <a:gd name="adj2" fmla="val -59246"/>
              <a:gd name="adj3" fmla="val 16667"/>
            </a:avLst>
          </a:prstGeom>
          <a:solidFill>
            <a:srgbClr val="92D050">
              <a:alpha val="96862"/>
            </a:srgbClr>
          </a:solidFill>
          <a:ln w="12700" cap="flat" cmpd="sng">
            <a:solidFill>
              <a:srgbClr val="8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está relacionada con la calidad de los datos.</a:t>
            </a:r>
            <a:endParaRPr/>
          </a:p>
        </p:txBody>
      </p:sp>
      <p:sp>
        <p:nvSpPr>
          <p:cNvPr id="629" name="Google Shape;629;p9"/>
          <p:cNvSpPr/>
          <p:nvPr/>
        </p:nvSpPr>
        <p:spPr>
          <a:xfrm>
            <a:off x="8243993" y="1988839"/>
            <a:ext cx="3465820" cy="642155"/>
          </a:xfrm>
          <a:prstGeom prst="wedgeRoundRectCallout">
            <a:avLst>
              <a:gd name="adj1" fmla="val -61365"/>
              <a:gd name="adj2" fmla="val 118769"/>
              <a:gd name="adj3" fmla="val 16667"/>
            </a:avLst>
          </a:prstGeom>
          <a:solidFill>
            <a:srgbClr val="FFFF00"/>
          </a:solidFill>
          <a:ln w="12700" cap="flat" cmpd="sng">
            <a:solidFill>
              <a:srgbClr val="8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r>
              <a:rPr lang="es-E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incluye el presupuesto , planificación y programación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0" name="Google Shape;630;p9"/>
          <p:cNvSpPr/>
          <p:nvPr/>
        </p:nvSpPr>
        <p:spPr>
          <a:xfrm>
            <a:off x="8616280" y="3586774"/>
            <a:ext cx="3093533" cy="502596"/>
          </a:xfrm>
          <a:prstGeom prst="wedgeRoundRectCallout">
            <a:avLst>
              <a:gd name="adj1" fmla="val -68806"/>
              <a:gd name="adj2" fmla="val 52641"/>
              <a:gd name="adj3" fmla="val 16667"/>
            </a:avLst>
          </a:prstGeom>
          <a:solidFill>
            <a:srgbClr val="FF3F40"/>
          </a:solidFill>
          <a:ln w="12700" cap="flat" cmpd="sng">
            <a:solidFill>
              <a:srgbClr val="8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incluye los procesos de atención al cliente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6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6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Tema3">
  <a:themeElements>
    <a:clrScheme name="Personalizado 1">
      <a:dk1>
        <a:srgbClr val="000000"/>
      </a:dk1>
      <a:lt1>
        <a:srgbClr val="FFFFFF"/>
      </a:lt1>
      <a:dk2>
        <a:srgbClr val="646B86"/>
      </a:dk2>
      <a:lt2>
        <a:srgbClr val="C5D1D7"/>
      </a:lt2>
      <a:accent1>
        <a:srgbClr val="C00000"/>
      </a:accent1>
      <a:accent2>
        <a:srgbClr val="CCB400"/>
      </a:accent2>
      <a:accent3>
        <a:srgbClr val="8CADAE"/>
      </a:accent3>
      <a:accent4>
        <a:srgbClr val="7F7F7F"/>
      </a:accent4>
      <a:accent5>
        <a:srgbClr val="8FB08C"/>
      </a:accent5>
      <a:accent6>
        <a:srgbClr val="C00000"/>
      </a:accent6>
      <a:hlink>
        <a:srgbClr val="00A3D6"/>
      </a:hlink>
      <a:folHlink>
        <a:srgbClr val="694F0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</TotalTime>
  <Words>2365</Words>
  <Application>Microsoft Office PowerPoint</Application>
  <PresentationFormat>Panorámica</PresentationFormat>
  <Paragraphs>291</Paragraphs>
  <Slides>28</Slides>
  <Notes>27</Notes>
  <HiddenSlides>0</HiddenSlides>
  <MMClips>0</MMClips>
  <ScaleCrop>false</ScaleCrop>
  <HeadingPairs>
    <vt:vector size="8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Servidores OLE incrustados</vt:lpstr>
      </vt:variant>
      <vt:variant>
        <vt:i4>1</vt:i4>
      </vt:variant>
      <vt:variant>
        <vt:lpstr>Títulos de diapositiva</vt:lpstr>
      </vt:variant>
      <vt:variant>
        <vt:i4>28</vt:i4>
      </vt:variant>
    </vt:vector>
  </HeadingPairs>
  <TitlesOfParts>
    <vt:vector size="35" baseType="lpstr">
      <vt:lpstr>Noto Sans Symbols</vt:lpstr>
      <vt:lpstr>Arial Black</vt:lpstr>
      <vt:lpstr>Calibri</vt:lpstr>
      <vt:lpstr>Georgia</vt:lpstr>
      <vt:lpstr>Arial</vt:lpstr>
      <vt:lpstr>1_Tema3</vt:lpstr>
      <vt:lpstr>MS_ClipArt_Gallery.2</vt:lpstr>
      <vt:lpstr>Ingeniería de software  I - Calidad</vt:lpstr>
      <vt:lpstr>1. Definición de Calidad</vt:lpstr>
      <vt:lpstr>2. ¿Qué es la Calidad?</vt:lpstr>
      <vt:lpstr>2. ¿Qué es la Calidad?</vt:lpstr>
      <vt:lpstr>Presentación de PowerPoint</vt:lpstr>
      <vt:lpstr> Definición de Calidad</vt:lpstr>
      <vt:lpstr>¿Qué es la Calidad ?</vt:lpstr>
      <vt:lpstr>Calidad de los Sistemas de Información </vt:lpstr>
      <vt:lpstr>Componentes</vt:lpstr>
      <vt:lpstr>Calidad de Software</vt:lpstr>
      <vt:lpstr>Calidad del Producto y Proceso</vt:lpstr>
      <vt:lpstr>Clasificación de Normas y Modelos de Calidad</vt:lpstr>
      <vt:lpstr>Clasificación de Normas y Modelos de Calidad</vt:lpstr>
      <vt:lpstr>Clasificación de Normas y Modelos de Calidad</vt:lpstr>
      <vt:lpstr>Clasificación de Normas y Modelos de Calidad</vt:lpstr>
      <vt:lpstr>Clasificación de Normas y Modelos de Calidad</vt:lpstr>
      <vt:lpstr>Norma/Modelo de Calidad SQuaRE ISO/IEC 25000 </vt:lpstr>
      <vt:lpstr>Norma/Modelo de Calidad SQuaRE ISO/IEC 25010- Características </vt:lpstr>
      <vt:lpstr>Norma/Modelo de Calidad Software</vt:lpstr>
      <vt:lpstr>CMM (1993) – CMMI (2000)</vt:lpstr>
      <vt:lpstr>CMMI</vt:lpstr>
      <vt:lpstr>Representaciones</vt:lpstr>
      <vt:lpstr>Niveles de madurez  </vt:lpstr>
      <vt:lpstr>ISO  lnternational Organization for Standardization </vt:lpstr>
      <vt:lpstr>Familia de las ISO 9000 </vt:lpstr>
      <vt:lpstr>BENEFICIOS DE TRABAJAR CON UN SISTEMA DE GESTIÓN DE CALIDAD (SGC)</vt:lpstr>
      <vt:lpstr>SGC – IRAM – ISO 9001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Ingeniería de software  I - Calidad</dc:title>
  <dc:creator>Ariel</dc:creator>
  <cp:lastModifiedBy>Silvia</cp:lastModifiedBy>
  <cp:revision>4</cp:revision>
  <dcterms:created xsi:type="dcterms:W3CDTF">2011-08-01T13:16:26Z</dcterms:created>
  <dcterms:modified xsi:type="dcterms:W3CDTF">2021-10-28T14:49:12Z</dcterms:modified>
</cp:coreProperties>
</file>